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93" r:id="rId3"/>
    <p:sldId id="290" r:id="rId4"/>
    <p:sldId id="263" r:id="rId5"/>
    <p:sldId id="297" r:id="rId6"/>
    <p:sldId id="296" r:id="rId7"/>
    <p:sldId id="298" r:id="rId8"/>
    <p:sldId id="299" r:id="rId9"/>
    <p:sldId id="269" r:id="rId10"/>
    <p:sldId id="270" r:id="rId11"/>
    <p:sldId id="274" r:id="rId12"/>
    <p:sldId id="292" r:id="rId13"/>
    <p:sldId id="266" r:id="rId14"/>
    <p:sldId id="288" r:id="rId15"/>
    <p:sldId id="282" r:id="rId16"/>
    <p:sldId id="283" r:id="rId17"/>
    <p:sldId id="284" r:id="rId18"/>
    <p:sldId id="285" r:id="rId19"/>
    <p:sldId id="286" r:id="rId20"/>
    <p:sldId id="287" r:id="rId21"/>
    <p:sldId id="294" r:id="rId22"/>
    <p:sldId id="273" r:id="rId23"/>
    <p:sldId id="278" r:id="rId24"/>
    <p:sldId id="279" r:id="rId25"/>
    <p:sldId id="280" r:id="rId26"/>
    <p:sldId id="257" r:id="rId27"/>
    <p:sldId id="275" r:id="rId28"/>
    <p:sldId id="295" r:id="rId29"/>
    <p:sldId id="272" r:id="rId30"/>
    <p:sldId id="258" r:id="rId31"/>
    <p:sldId id="259" r:id="rId32"/>
    <p:sldId id="291" r:id="rId33"/>
    <p:sldId id="300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1A7AA-C26C-4456-9428-D3E8FA93074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7EF07207-2612-47C3-85B6-1EA81454EC0E}">
      <dgm:prSet phldrT="[Testo]"/>
      <dgm:spPr/>
      <dgm:t>
        <a:bodyPr/>
        <a:lstStyle/>
        <a:p>
          <a:r>
            <a:rPr lang="it-IT" smtClean="0"/>
            <a:t>22-29 ottobre</a:t>
          </a:r>
        </a:p>
        <a:p>
          <a:r>
            <a:rPr lang="it-IT" smtClean="0"/>
            <a:t>Incontro Commissioni-Laboratorio</a:t>
          </a:r>
        </a:p>
        <a:p>
          <a:r>
            <a:rPr lang="it-IT" b="1" smtClean="0"/>
            <a:t>Date e luoghi di incontro</a:t>
          </a:r>
          <a:endParaRPr lang="it-IT" b="1" dirty="0"/>
        </a:p>
      </dgm:t>
    </dgm:pt>
    <dgm:pt modelId="{4D4E327F-30DA-4FCA-81A6-DEB5AEE4C1C5}" type="parTrans" cxnId="{B635BB05-8FE5-42A9-9271-279FB79F35E3}">
      <dgm:prSet/>
      <dgm:spPr/>
      <dgm:t>
        <a:bodyPr/>
        <a:lstStyle/>
        <a:p>
          <a:endParaRPr lang="it-IT"/>
        </a:p>
      </dgm:t>
    </dgm:pt>
    <dgm:pt modelId="{CF0BF6AA-06CA-4899-8999-EF190E22A4D2}" type="sibTrans" cxnId="{B635BB05-8FE5-42A9-9271-279FB79F35E3}">
      <dgm:prSet/>
      <dgm:spPr/>
      <dgm:t>
        <a:bodyPr/>
        <a:lstStyle/>
        <a:p>
          <a:endParaRPr lang="it-IT"/>
        </a:p>
      </dgm:t>
    </dgm:pt>
    <dgm:pt modelId="{D335A976-BF03-47D0-ADC3-390B5C12135D}">
      <dgm:prSet phldrT="[Testo]"/>
      <dgm:spPr/>
      <dgm:t>
        <a:bodyPr/>
        <a:lstStyle/>
        <a:p>
          <a:r>
            <a:rPr lang="it-IT" smtClean="0"/>
            <a:t>1-12 novembre</a:t>
          </a:r>
        </a:p>
        <a:p>
          <a:r>
            <a:rPr lang="it-IT" smtClean="0"/>
            <a:t>Incontro Commissioni-Laboratorio</a:t>
          </a:r>
        </a:p>
        <a:p>
          <a:r>
            <a:rPr lang="it-IT" b="1" smtClean="0"/>
            <a:t>Coinvolgimento e impostazione lavori</a:t>
          </a:r>
          <a:endParaRPr lang="it-IT" b="1" dirty="0"/>
        </a:p>
      </dgm:t>
    </dgm:pt>
    <dgm:pt modelId="{9B5CB154-5060-416B-A1B7-4B0BD234E138}" type="parTrans" cxnId="{65214E69-619C-44C9-A7B0-DB71DE25AEC9}">
      <dgm:prSet/>
      <dgm:spPr/>
      <dgm:t>
        <a:bodyPr/>
        <a:lstStyle/>
        <a:p>
          <a:endParaRPr lang="it-IT"/>
        </a:p>
      </dgm:t>
    </dgm:pt>
    <dgm:pt modelId="{C891D8C2-65FD-49D0-97D7-13214BF51579}" type="sibTrans" cxnId="{65214E69-619C-44C9-A7B0-DB71DE25AEC9}">
      <dgm:prSet/>
      <dgm:spPr/>
      <dgm:t>
        <a:bodyPr/>
        <a:lstStyle/>
        <a:p>
          <a:endParaRPr lang="it-IT"/>
        </a:p>
      </dgm:t>
    </dgm:pt>
    <dgm:pt modelId="{01E80BBC-61AE-4FFE-94C6-098814E1D0CA}">
      <dgm:prSet phldrT="[Testo]"/>
      <dgm:spPr/>
      <dgm:t>
        <a:bodyPr/>
        <a:lstStyle/>
        <a:p>
          <a:r>
            <a:rPr lang="it-IT" dirty="0" smtClean="0"/>
            <a:t>13-30 novembre</a:t>
          </a:r>
        </a:p>
        <a:p>
          <a:r>
            <a:rPr lang="it-IT" dirty="0" smtClean="0"/>
            <a:t>Incontro Commissioni-Laboratorio allargate</a:t>
          </a:r>
        </a:p>
        <a:p>
          <a:r>
            <a:rPr lang="it-IT" b="1" dirty="0" smtClean="0"/>
            <a:t>Fase di studio per elaborare le schede di lavoro per i Laboratori </a:t>
          </a:r>
          <a:r>
            <a:rPr lang="it-IT" b="1" dirty="0" err="1" smtClean="0"/>
            <a:t>Foraniali</a:t>
          </a:r>
          <a:r>
            <a:rPr lang="it-IT" b="1" dirty="0" smtClean="0"/>
            <a:t>  e zonali</a:t>
          </a:r>
          <a:endParaRPr lang="it-IT" b="1" dirty="0"/>
        </a:p>
      </dgm:t>
    </dgm:pt>
    <dgm:pt modelId="{3C2B808A-DB55-4125-A973-304CD43ECFC5}" type="parTrans" cxnId="{7F013266-E573-432C-BA44-49CA39AEC9A1}">
      <dgm:prSet/>
      <dgm:spPr/>
      <dgm:t>
        <a:bodyPr/>
        <a:lstStyle/>
        <a:p>
          <a:endParaRPr lang="it-IT"/>
        </a:p>
      </dgm:t>
    </dgm:pt>
    <dgm:pt modelId="{67B3B97F-E27A-4906-856A-739C969A0BC6}" type="sibTrans" cxnId="{7F013266-E573-432C-BA44-49CA39AEC9A1}">
      <dgm:prSet/>
      <dgm:spPr/>
      <dgm:t>
        <a:bodyPr/>
        <a:lstStyle/>
        <a:p>
          <a:endParaRPr lang="it-IT"/>
        </a:p>
      </dgm:t>
    </dgm:pt>
    <dgm:pt modelId="{283CE7F4-DF85-43B3-A927-75F095D057E9}" type="pres">
      <dgm:prSet presAssocID="{C4E1A7AA-C26C-4456-9428-D3E8FA930744}" presName="CompostProcess" presStyleCnt="0">
        <dgm:presLayoutVars>
          <dgm:dir/>
          <dgm:resizeHandles val="exact"/>
        </dgm:presLayoutVars>
      </dgm:prSet>
      <dgm:spPr/>
    </dgm:pt>
    <dgm:pt modelId="{CDE55B41-3A2C-457D-A13E-16270BD8C4FF}" type="pres">
      <dgm:prSet presAssocID="{C4E1A7AA-C26C-4456-9428-D3E8FA930744}" presName="arrow" presStyleLbl="bgShp" presStyleIdx="0" presStyleCnt="1"/>
      <dgm:spPr/>
    </dgm:pt>
    <dgm:pt modelId="{BF2F42FE-56BD-40AE-9D77-B20E0DEE9ADC}" type="pres">
      <dgm:prSet presAssocID="{C4E1A7AA-C26C-4456-9428-D3E8FA930744}" presName="linearProcess" presStyleCnt="0"/>
      <dgm:spPr/>
    </dgm:pt>
    <dgm:pt modelId="{BB254117-A64C-4F18-9F78-6441B535006B}" type="pres">
      <dgm:prSet presAssocID="{7EF07207-2612-47C3-85B6-1EA81454EC0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41AC4C-6912-4194-A923-760F76F2CB40}" type="pres">
      <dgm:prSet presAssocID="{CF0BF6AA-06CA-4899-8999-EF190E22A4D2}" presName="sibTrans" presStyleCnt="0"/>
      <dgm:spPr/>
    </dgm:pt>
    <dgm:pt modelId="{1664EF00-B2A4-43A8-8BD1-E9D2C89BB21E}" type="pres">
      <dgm:prSet presAssocID="{D335A976-BF03-47D0-ADC3-390B5C12135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5943BB-644F-454A-9E14-37DBC9F34BCA}" type="pres">
      <dgm:prSet presAssocID="{C891D8C2-65FD-49D0-97D7-13214BF51579}" presName="sibTrans" presStyleCnt="0"/>
      <dgm:spPr/>
    </dgm:pt>
    <dgm:pt modelId="{28131928-242D-4801-AA6C-FDDEE998DFB6}" type="pres">
      <dgm:prSet presAssocID="{01E80BBC-61AE-4FFE-94C6-098814E1D0C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1B47C6-252D-48DE-AA36-F55FA15B2529}" type="presOf" srcId="{01E80BBC-61AE-4FFE-94C6-098814E1D0CA}" destId="{28131928-242D-4801-AA6C-FDDEE998DFB6}" srcOrd="0" destOrd="0" presId="urn:microsoft.com/office/officeart/2005/8/layout/hProcess9"/>
    <dgm:cxn modelId="{2FD87840-1A0E-471F-A845-B57AFFDA84EC}" type="presOf" srcId="{C4E1A7AA-C26C-4456-9428-D3E8FA930744}" destId="{283CE7F4-DF85-43B3-A927-75F095D057E9}" srcOrd="0" destOrd="0" presId="urn:microsoft.com/office/officeart/2005/8/layout/hProcess9"/>
    <dgm:cxn modelId="{B635BB05-8FE5-42A9-9271-279FB79F35E3}" srcId="{C4E1A7AA-C26C-4456-9428-D3E8FA930744}" destId="{7EF07207-2612-47C3-85B6-1EA81454EC0E}" srcOrd="0" destOrd="0" parTransId="{4D4E327F-30DA-4FCA-81A6-DEB5AEE4C1C5}" sibTransId="{CF0BF6AA-06CA-4899-8999-EF190E22A4D2}"/>
    <dgm:cxn modelId="{65214E69-619C-44C9-A7B0-DB71DE25AEC9}" srcId="{C4E1A7AA-C26C-4456-9428-D3E8FA930744}" destId="{D335A976-BF03-47D0-ADC3-390B5C12135D}" srcOrd="1" destOrd="0" parTransId="{9B5CB154-5060-416B-A1B7-4B0BD234E138}" sibTransId="{C891D8C2-65FD-49D0-97D7-13214BF51579}"/>
    <dgm:cxn modelId="{0EFBAEB6-6770-4A77-B18D-ECF547D696C4}" type="presOf" srcId="{D335A976-BF03-47D0-ADC3-390B5C12135D}" destId="{1664EF00-B2A4-43A8-8BD1-E9D2C89BB21E}" srcOrd="0" destOrd="0" presId="urn:microsoft.com/office/officeart/2005/8/layout/hProcess9"/>
    <dgm:cxn modelId="{67CD047C-BC3E-4396-BB75-79FBB7A284CE}" type="presOf" srcId="{7EF07207-2612-47C3-85B6-1EA81454EC0E}" destId="{BB254117-A64C-4F18-9F78-6441B535006B}" srcOrd="0" destOrd="0" presId="urn:microsoft.com/office/officeart/2005/8/layout/hProcess9"/>
    <dgm:cxn modelId="{7F013266-E573-432C-BA44-49CA39AEC9A1}" srcId="{C4E1A7AA-C26C-4456-9428-D3E8FA930744}" destId="{01E80BBC-61AE-4FFE-94C6-098814E1D0CA}" srcOrd="2" destOrd="0" parTransId="{3C2B808A-DB55-4125-A973-304CD43ECFC5}" sibTransId="{67B3B97F-E27A-4906-856A-739C969A0BC6}"/>
    <dgm:cxn modelId="{1254B0B6-A75F-4C59-9390-2DD8582193D1}" type="presParOf" srcId="{283CE7F4-DF85-43B3-A927-75F095D057E9}" destId="{CDE55B41-3A2C-457D-A13E-16270BD8C4FF}" srcOrd="0" destOrd="0" presId="urn:microsoft.com/office/officeart/2005/8/layout/hProcess9"/>
    <dgm:cxn modelId="{E456F434-FF0B-4485-B131-08D575CBBB92}" type="presParOf" srcId="{283CE7F4-DF85-43B3-A927-75F095D057E9}" destId="{BF2F42FE-56BD-40AE-9D77-B20E0DEE9ADC}" srcOrd="1" destOrd="0" presId="urn:microsoft.com/office/officeart/2005/8/layout/hProcess9"/>
    <dgm:cxn modelId="{3727CBAC-168F-4431-AA73-45CB542472BE}" type="presParOf" srcId="{BF2F42FE-56BD-40AE-9D77-B20E0DEE9ADC}" destId="{BB254117-A64C-4F18-9F78-6441B535006B}" srcOrd="0" destOrd="0" presId="urn:microsoft.com/office/officeart/2005/8/layout/hProcess9"/>
    <dgm:cxn modelId="{4A87A08C-675F-4E49-B2DF-2131F9F5B3B2}" type="presParOf" srcId="{BF2F42FE-56BD-40AE-9D77-B20E0DEE9ADC}" destId="{2841AC4C-6912-4194-A923-760F76F2CB40}" srcOrd="1" destOrd="0" presId="urn:microsoft.com/office/officeart/2005/8/layout/hProcess9"/>
    <dgm:cxn modelId="{D60011FC-24B9-4365-B6AC-7838E2BE5E74}" type="presParOf" srcId="{BF2F42FE-56BD-40AE-9D77-B20E0DEE9ADC}" destId="{1664EF00-B2A4-43A8-8BD1-E9D2C89BB21E}" srcOrd="2" destOrd="0" presId="urn:microsoft.com/office/officeart/2005/8/layout/hProcess9"/>
    <dgm:cxn modelId="{76B81DDB-F114-469C-9EAA-040BEDD4CDF6}" type="presParOf" srcId="{BF2F42FE-56BD-40AE-9D77-B20E0DEE9ADC}" destId="{205943BB-644F-454A-9E14-37DBC9F34BCA}" srcOrd="3" destOrd="0" presId="urn:microsoft.com/office/officeart/2005/8/layout/hProcess9"/>
    <dgm:cxn modelId="{F1031C1D-A49E-4C35-BA6B-E1A1C7C5A1C2}" type="presParOf" srcId="{BF2F42FE-56BD-40AE-9D77-B20E0DEE9ADC}" destId="{28131928-242D-4801-AA6C-FDDEE998DF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814DC-817E-4DCB-AC1B-3EF9A15C5C3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it-IT"/>
        </a:p>
      </dgm:t>
    </dgm:pt>
    <dgm:pt modelId="{379ED380-8F3D-4A79-8AAC-52155F740E16}">
      <dgm:prSet phldrT="[Testo]"/>
      <dgm:spPr/>
      <dgm:t>
        <a:bodyPr/>
        <a:lstStyle/>
        <a:p>
          <a:r>
            <a:rPr lang="it-IT" dirty="0" smtClean="0"/>
            <a:t>Commissioni del </a:t>
          </a:r>
          <a:r>
            <a:rPr lang="it-IT" dirty="0" err="1" smtClean="0"/>
            <a:t>CPaD</a:t>
          </a:r>
          <a:endParaRPr lang="it-IT" dirty="0"/>
        </a:p>
      </dgm:t>
    </dgm:pt>
    <dgm:pt modelId="{40534097-A32D-4322-AB55-963D06443ED7}" type="parTrans" cxnId="{2DC144F6-9026-45F6-AC02-2965730D60C3}">
      <dgm:prSet/>
      <dgm:spPr/>
      <dgm:t>
        <a:bodyPr/>
        <a:lstStyle/>
        <a:p>
          <a:endParaRPr lang="it-IT"/>
        </a:p>
      </dgm:t>
    </dgm:pt>
    <dgm:pt modelId="{794D40A5-B32E-4111-B26D-AB6857D44AA2}" type="sibTrans" cxnId="{2DC144F6-9026-45F6-AC02-2965730D60C3}">
      <dgm:prSet/>
      <dgm:spPr/>
      <dgm:t>
        <a:bodyPr/>
        <a:lstStyle/>
        <a:p>
          <a:endParaRPr lang="it-IT"/>
        </a:p>
      </dgm:t>
    </dgm:pt>
    <dgm:pt modelId="{65B3EA26-2FF0-4470-9144-DD34B7FFFEE1}">
      <dgm:prSet phldrT="[Testo]"/>
      <dgm:spPr/>
      <dgm:t>
        <a:bodyPr/>
        <a:lstStyle/>
        <a:p>
          <a:r>
            <a:rPr lang="it-IT" dirty="0" smtClean="0"/>
            <a:t>Elaborano schede per i laboratori </a:t>
          </a:r>
          <a:r>
            <a:rPr lang="it-IT" dirty="0" err="1" smtClean="0"/>
            <a:t>foraniali</a:t>
          </a:r>
          <a:r>
            <a:rPr lang="it-IT" dirty="0" smtClean="0"/>
            <a:t> </a:t>
          </a:r>
          <a:endParaRPr lang="it-IT" dirty="0"/>
        </a:p>
      </dgm:t>
    </dgm:pt>
    <dgm:pt modelId="{15A1E31F-46C2-4BBF-8848-16DBD821B75B}" type="parTrans" cxnId="{F787A3E3-174E-4CBE-B940-9234587D44E5}">
      <dgm:prSet/>
      <dgm:spPr/>
      <dgm:t>
        <a:bodyPr/>
        <a:lstStyle/>
        <a:p>
          <a:endParaRPr lang="it-IT"/>
        </a:p>
      </dgm:t>
    </dgm:pt>
    <dgm:pt modelId="{A3B7ECB0-9442-404A-9F7C-0C142C8AFFF3}" type="sibTrans" cxnId="{F787A3E3-174E-4CBE-B940-9234587D44E5}">
      <dgm:prSet/>
      <dgm:spPr/>
      <dgm:t>
        <a:bodyPr/>
        <a:lstStyle/>
        <a:p>
          <a:endParaRPr lang="it-IT"/>
        </a:p>
      </dgm:t>
    </dgm:pt>
    <dgm:pt modelId="{44CB1D63-8F47-47DE-B0A6-9B4B8BB48DBF}">
      <dgm:prSet phldrT="[Testo]"/>
      <dgm:spPr/>
      <dgm:t>
        <a:bodyPr/>
        <a:lstStyle/>
        <a:p>
          <a:r>
            <a:rPr lang="it-IT" dirty="0" smtClean="0"/>
            <a:t>Incontro di formazione sui laboratori per i referenti sinodali</a:t>
          </a:r>
          <a:endParaRPr lang="it-IT" dirty="0"/>
        </a:p>
      </dgm:t>
    </dgm:pt>
    <dgm:pt modelId="{A5F0666A-0AB4-4DC8-912F-72E6C1E402DA}" type="parTrans" cxnId="{6F87B147-AFB5-4C0F-AF64-4094C3B2F1B4}">
      <dgm:prSet/>
      <dgm:spPr/>
      <dgm:t>
        <a:bodyPr/>
        <a:lstStyle/>
        <a:p>
          <a:endParaRPr lang="it-IT"/>
        </a:p>
      </dgm:t>
    </dgm:pt>
    <dgm:pt modelId="{706D2587-A267-405A-B97E-3748A8354CB2}" type="sibTrans" cxnId="{6F87B147-AFB5-4C0F-AF64-4094C3B2F1B4}">
      <dgm:prSet/>
      <dgm:spPr/>
      <dgm:t>
        <a:bodyPr/>
        <a:lstStyle/>
        <a:p>
          <a:endParaRPr lang="it-IT"/>
        </a:p>
      </dgm:t>
    </dgm:pt>
    <dgm:pt modelId="{24E3745F-6FD3-4DA6-852D-DF756CD0D776}">
      <dgm:prSet phldrT="[Testo]"/>
      <dgm:spPr/>
      <dgm:t>
        <a:bodyPr/>
        <a:lstStyle/>
        <a:p>
          <a:r>
            <a:rPr lang="it-IT" dirty="0" smtClean="0"/>
            <a:t>Linee guida delle schede</a:t>
          </a:r>
          <a:endParaRPr lang="it-IT" dirty="0"/>
        </a:p>
      </dgm:t>
    </dgm:pt>
    <dgm:pt modelId="{8F480A40-386E-4DE2-9F4E-4E8FDD8F40EF}" type="parTrans" cxnId="{5580538E-4D97-4A5E-ABEB-558B3CC62287}">
      <dgm:prSet/>
      <dgm:spPr/>
      <dgm:t>
        <a:bodyPr/>
        <a:lstStyle/>
        <a:p>
          <a:endParaRPr lang="it-IT"/>
        </a:p>
      </dgm:t>
    </dgm:pt>
    <dgm:pt modelId="{AC035A33-1793-4850-8A00-50ED60759EEE}" type="sibTrans" cxnId="{5580538E-4D97-4A5E-ABEB-558B3CC62287}">
      <dgm:prSet/>
      <dgm:spPr/>
      <dgm:t>
        <a:bodyPr/>
        <a:lstStyle/>
        <a:p>
          <a:endParaRPr lang="it-IT"/>
        </a:p>
      </dgm:t>
    </dgm:pt>
    <dgm:pt modelId="{A17FCC80-5BA9-48F1-9C9D-42AFD352798D}">
      <dgm:prSet phldrT="[Testo]"/>
      <dgm:spPr/>
      <dgm:t>
        <a:bodyPr/>
        <a:lstStyle/>
        <a:p>
          <a:r>
            <a:rPr lang="it-IT" dirty="0" smtClean="0"/>
            <a:t>Programmazione calendari dei laboratori </a:t>
          </a:r>
          <a:r>
            <a:rPr lang="it-IT" dirty="0" err="1" smtClean="0"/>
            <a:t>foraniali</a:t>
          </a:r>
          <a:r>
            <a:rPr lang="it-IT" dirty="0" smtClean="0"/>
            <a:t> entro Natale</a:t>
          </a:r>
          <a:endParaRPr lang="it-IT" dirty="0"/>
        </a:p>
      </dgm:t>
    </dgm:pt>
    <dgm:pt modelId="{39A67596-F01C-4CC2-AAC6-B30A0C736538}" type="parTrans" cxnId="{1B5FA85A-4C17-471D-9755-DA9B4C6D587A}">
      <dgm:prSet/>
      <dgm:spPr/>
      <dgm:t>
        <a:bodyPr/>
        <a:lstStyle/>
        <a:p>
          <a:endParaRPr lang="it-IT"/>
        </a:p>
      </dgm:t>
    </dgm:pt>
    <dgm:pt modelId="{142BAFD4-6403-415D-8124-16A08BA7437C}" type="sibTrans" cxnId="{1B5FA85A-4C17-471D-9755-DA9B4C6D587A}">
      <dgm:prSet/>
      <dgm:spPr/>
      <dgm:t>
        <a:bodyPr/>
        <a:lstStyle/>
        <a:p>
          <a:endParaRPr lang="it-IT"/>
        </a:p>
      </dgm:t>
    </dgm:pt>
    <dgm:pt modelId="{B6ED1358-DD24-458D-95DC-80CA4780A1CE}">
      <dgm:prSet phldrT="[Testo]"/>
      <dgm:spPr/>
      <dgm:t>
        <a:bodyPr/>
        <a:lstStyle/>
        <a:p>
          <a:r>
            <a:rPr lang="it-IT" dirty="0" smtClean="0"/>
            <a:t>Gennaio/Marzo 2024</a:t>
          </a:r>
          <a:endParaRPr lang="it-IT" dirty="0"/>
        </a:p>
      </dgm:t>
    </dgm:pt>
    <dgm:pt modelId="{A3297733-B7B2-4615-BF6C-09395546FCE4}" type="parTrans" cxnId="{47A5AACB-C1AA-4FCA-813E-88AA77CAFAB4}">
      <dgm:prSet/>
      <dgm:spPr/>
      <dgm:t>
        <a:bodyPr/>
        <a:lstStyle/>
        <a:p>
          <a:endParaRPr lang="it-IT"/>
        </a:p>
      </dgm:t>
    </dgm:pt>
    <dgm:pt modelId="{DDF39D04-12E8-4BE6-B45A-66771572CE58}" type="sibTrans" cxnId="{47A5AACB-C1AA-4FCA-813E-88AA77CAFAB4}">
      <dgm:prSet/>
      <dgm:spPr/>
      <dgm:t>
        <a:bodyPr/>
        <a:lstStyle/>
        <a:p>
          <a:endParaRPr lang="it-IT"/>
        </a:p>
      </dgm:t>
    </dgm:pt>
    <dgm:pt modelId="{A3BBDC62-C63F-4B79-B803-3FB3D8F8074D}">
      <dgm:prSet phldrT="[Testo]"/>
      <dgm:spPr/>
      <dgm:t>
        <a:bodyPr/>
        <a:lstStyle/>
        <a:p>
          <a:r>
            <a:rPr lang="it-IT" dirty="0" smtClean="0"/>
            <a:t>Linee guida metodologiche per i laboratori</a:t>
          </a:r>
          <a:endParaRPr lang="it-IT" dirty="0"/>
        </a:p>
      </dgm:t>
    </dgm:pt>
    <dgm:pt modelId="{4D623345-74A7-45FA-A4CD-4F7CC3A6741C}" type="parTrans" cxnId="{9EBB331F-7A50-426B-97DB-63BD2A00852C}">
      <dgm:prSet/>
      <dgm:spPr/>
      <dgm:t>
        <a:bodyPr/>
        <a:lstStyle/>
        <a:p>
          <a:endParaRPr lang="it-IT"/>
        </a:p>
      </dgm:t>
    </dgm:pt>
    <dgm:pt modelId="{6F6D8F4A-3CA7-4D83-96E7-23B06FCD01ED}" type="sibTrans" cxnId="{9EBB331F-7A50-426B-97DB-63BD2A00852C}">
      <dgm:prSet/>
      <dgm:spPr/>
      <dgm:t>
        <a:bodyPr/>
        <a:lstStyle/>
        <a:p>
          <a:endParaRPr lang="it-IT"/>
        </a:p>
      </dgm:t>
    </dgm:pt>
    <dgm:pt modelId="{CDD58558-B3E9-46FF-AC87-715270AB632B}">
      <dgm:prSet phldrT="[Testo]"/>
      <dgm:spPr/>
      <dgm:t>
        <a:bodyPr/>
        <a:lstStyle/>
        <a:p>
          <a:r>
            <a:rPr lang="it-IT" dirty="0" smtClean="0"/>
            <a:t>Cantieri di Betania e fase sapienziale</a:t>
          </a:r>
          <a:endParaRPr lang="it-IT" dirty="0"/>
        </a:p>
      </dgm:t>
    </dgm:pt>
    <dgm:pt modelId="{3C47DFBB-A5EF-498E-AE2B-A443DE533A47}" type="parTrans" cxnId="{E40AD10B-3A23-44D2-8BF1-DA407ABF8318}">
      <dgm:prSet/>
      <dgm:spPr/>
      <dgm:t>
        <a:bodyPr/>
        <a:lstStyle/>
        <a:p>
          <a:endParaRPr lang="it-IT"/>
        </a:p>
      </dgm:t>
    </dgm:pt>
    <dgm:pt modelId="{275DFC7C-6F5C-4787-A1CE-BBE6BF6ADF0C}" type="sibTrans" cxnId="{E40AD10B-3A23-44D2-8BF1-DA407ABF8318}">
      <dgm:prSet/>
      <dgm:spPr/>
      <dgm:t>
        <a:bodyPr/>
        <a:lstStyle/>
        <a:p>
          <a:endParaRPr lang="it-IT"/>
        </a:p>
      </dgm:t>
    </dgm:pt>
    <dgm:pt modelId="{B7AA1941-DF30-4270-87AA-5C49A6A316B4}" type="pres">
      <dgm:prSet presAssocID="{A1C814DC-817E-4DCB-AC1B-3EF9A15C5C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6E203B6-99F4-4AF1-9C02-B7A51E73C05B}" type="pres">
      <dgm:prSet presAssocID="{379ED380-8F3D-4A79-8AAC-52155F740E16}" presName="composite" presStyleCnt="0"/>
      <dgm:spPr/>
    </dgm:pt>
    <dgm:pt modelId="{90836928-2AC2-4FB4-8F91-E93D45C94468}" type="pres">
      <dgm:prSet presAssocID="{379ED380-8F3D-4A79-8AAC-52155F740E16}" presName="bentUpArrow1" presStyleLbl="alignImgPlace1" presStyleIdx="0" presStyleCnt="2"/>
      <dgm:spPr/>
    </dgm:pt>
    <dgm:pt modelId="{5F08DB53-AAFA-415E-B493-47B61131392C}" type="pres">
      <dgm:prSet presAssocID="{379ED380-8F3D-4A79-8AAC-52155F740E1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2146A3-3A96-4A94-8799-7D258E30F80C}" type="pres">
      <dgm:prSet presAssocID="{379ED380-8F3D-4A79-8AAC-52155F740E1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769F82-E3C7-4CC7-BEE1-8968DA4570F3}" type="pres">
      <dgm:prSet presAssocID="{794D40A5-B32E-4111-B26D-AB6857D44AA2}" presName="sibTrans" presStyleCnt="0"/>
      <dgm:spPr/>
    </dgm:pt>
    <dgm:pt modelId="{03230B26-5065-430C-9B87-01411B753393}" type="pres">
      <dgm:prSet presAssocID="{44CB1D63-8F47-47DE-B0A6-9B4B8BB48DBF}" presName="composite" presStyleCnt="0"/>
      <dgm:spPr/>
    </dgm:pt>
    <dgm:pt modelId="{4115540C-48F5-4486-BA7F-9EA887A5E7B4}" type="pres">
      <dgm:prSet presAssocID="{44CB1D63-8F47-47DE-B0A6-9B4B8BB48DBF}" presName="bentUpArrow1" presStyleLbl="alignImgPlace1" presStyleIdx="1" presStyleCnt="2"/>
      <dgm:spPr/>
    </dgm:pt>
    <dgm:pt modelId="{48664636-3105-4725-A968-6FFAC17D2319}" type="pres">
      <dgm:prSet presAssocID="{44CB1D63-8F47-47DE-B0A6-9B4B8BB48DB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80DB0D-49AC-42FD-80A7-5D8A6F928417}" type="pres">
      <dgm:prSet presAssocID="{44CB1D63-8F47-47DE-B0A6-9B4B8BB48DB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AA10F-9BCD-4CBA-9D06-4AF70020F619}" type="pres">
      <dgm:prSet presAssocID="{706D2587-A267-405A-B97E-3748A8354CB2}" presName="sibTrans" presStyleCnt="0"/>
      <dgm:spPr/>
    </dgm:pt>
    <dgm:pt modelId="{9DE22619-BEC9-4702-ABF1-87183463A823}" type="pres">
      <dgm:prSet presAssocID="{A17FCC80-5BA9-48F1-9C9D-42AFD352798D}" presName="composite" presStyleCnt="0"/>
      <dgm:spPr/>
    </dgm:pt>
    <dgm:pt modelId="{0F078C01-564C-475C-8399-A848B0A37913}" type="pres">
      <dgm:prSet presAssocID="{A17FCC80-5BA9-48F1-9C9D-42AFD352798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2E5437-D993-48BF-B6A1-748304936DE6}" type="pres">
      <dgm:prSet presAssocID="{A17FCC80-5BA9-48F1-9C9D-42AFD352798D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580538E-4D97-4A5E-ABEB-558B3CC62287}" srcId="{44CB1D63-8F47-47DE-B0A6-9B4B8BB48DBF}" destId="{24E3745F-6FD3-4DA6-852D-DF756CD0D776}" srcOrd="0" destOrd="0" parTransId="{8F480A40-386E-4DE2-9F4E-4E8FDD8F40EF}" sibTransId="{AC035A33-1793-4850-8A00-50ED60759EEE}"/>
    <dgm:cxn modelId="{2DC144F6-9026-45F6-AC02-2965730D60C3}" srcId="{A1C814DC-817E-4DCB-AC1B-3EF9A15C5C37}" destId="{379ED380-8F3D-4A79-8AAC-52155F740E16}" srcOrd="0" destOrd="0" parTransId="{40534097-A32D-4322-AB55-963D06443ED7}" sibTransId="{794D40A5-B32E-4111-B26D-AB6857D44AA2}"/>
    <dgm:cxn modelId="{35419F63-28B1-47F2-892E-F79D5BF38106}" type="presOf" srcId="{B6ED1358-DD24-458D-95DC-80CA4780A1CE}" destId="{012E5437-D993-48BF-B6A1-748304936DE6}" srcOrd="0" destOrd="0" presId="urn:microsoft.com/office/officeart/2005/8/layout/StepDownProcess"/>
    <dgm:cxn modelId="{BA2BDA31-90D1-4C3D-86EA-B5E9656F57AD}" type="presOf" srcId="{24E3745F-6FD3-4DA6-852D-DF756CD0D776}" destId="{F580DB0D-49AC-42FD-80A7-5D8A6F928417}" srcOrd="0" destOrd="0" presId="urn:microsoft.com/office/officeart/2005/8/layout/StepDownProcess"/>
    <dgm:cxn modelId="{6E4D125C-FC18-40B1-B562-05B044FCC0F8}" type="presOf" srcId="{44CB1D63-8F47-47DE-B0A6-9B4B8BB48DBF}" destId="{48664636-3105-4725-A968-6FFAC17D2319}" srcOrd="0" destOrd="0" presId="urn:microsoft.com/office/officeart/2005/8/layout/StepDownProcess"/>
    <dgm:cxn modelId="{9EBB331F-7A50-426B-97DB-63BD2A00852C}" srcId="{44CB1D63-8F47-47DE-B0A6-9B4B8BB48DBF}" destId="{A3BBDC62-C63F-4B79-B803-3FB3D8F8074D}" srcOrd="1" destOrd="0" parTransId="{4D623345-74A7-45FA-A4CD-4F7CC3A6741C}" sibTransId="{6F6D8F4A-3CA7-4D83-96E7-23B06FCD01ED}"/>
    <dgm:cxn modelId="{F787A3E3-174E-4CBE-B940-9234587D44E5}" srcId="{379ED380-8F3D-4A79-8AAC-52155F740E16}" destId="{65B3EA26-2FF0-4470-9144-DD34B7FFFEE1}" srcOrd="0" destOrd="0" parTransId="{15A1E31F-46C2-4BBF-8848-16DBD821B75B}" sibTransId="{A3B7ECB0-9442-404A-9F7C-0C142C8AFFF3}"/>
    <dgm:cxn modelId="{47A5AACB-C1AA-4FCA-813E-88AA77CAFAB4}" srcId="{A17FCC80-5BA9-48F1-9C9D-42AFD352798D}" destId="{B6ED1358-DD24-458D-95DC-80CA4780A1CE}" srcOrd="0" destOrd="0" parTransId="{A3297733-B7B2-4615-BF6C-09395546FCE4}" sibTransId="{DDF39D04-12E8-4BE6-B45A-66771572CE58}"/>
    <dgm:cxn modelId="{DC9CCA8D-EACC-4C33-9FB0-EB344F2B0E11}" type="presOf" srcId="{379ED380-8F3D-4A79-8AAC-52155F740E16}" destId="{5F08DB53-AAFA-415E-B493-47B61131392C}" srcOrd="0" destOrd="0" presId="urn:microsoft.com/office/officeart/2005/8/layout/StepDownProcess"/>
    <dgm:cxn modelId="{6F87B147-AFB5-4C0F-AF64-4094C3B2F1B4}" srcId="{A1C814DC-817E-4DCB-AC1B-3EF9A15C5C37}" destId="{44CB1D63-8F47-47DE-B0A6-9B4B8BB48DBF}" srcOrd="1" destOrd="0" parTransId="{A5F0666A-0AB4-4DC8-912F-72E6C1E402DA}" sibTransId="{706D2587-A267-405A-B97E-3748A8354CB2}"/>
    <dgm:cxn modelId="{FFFD963B-4DB8-483F-8847-3FB91FD2928E}" type="presOf" srcId="{A1C814DC-817E-4DCB-AC1B-3EF9A15C5C37}" destId="{B7AA1941-DF30-4270-87AA-5C49A6A316B4}" srcOrd="0" destOrd="0" presId="urn:microsoft.com/office/officeart/2005/8/layout/StepDownProcess"/>
    <dgm:cxn modelId="{64876400-B8F0-45D7-A5B1-1EFAADB405D2}" type="presOf" srcId="{A3BBDC62-C63F-4B79-B803-3FB3D8F8074D}" destId="{F580DB0D-49AC-42FD-80A7-5D8A6F928417}" srcOrd="0" destOrd="1" presId="urn:microsoft.com/office/officeart/2005/8/layout/StepDownProcess"/>
    <dgm:cxn modelId="{CB1D815A-C929-4782-BE86-26A723970544}" type="presOf" srcId="{65B3EA26-2FF0-4470-9144-DD34B7FFFEE1}" destId="{7A2146A3-3A96-4A94-8799-7D258E30F80C}" srcOrd="0" destOrd="0" presId="urn:microsoft.com/office/officeart/2005/8/layout/StepDownProcess"/>
    <dgm:cxn modelId="{E40AD10B-3A23-44D2-8BF1-DA407ABF8318}" srcId="{379ED380-8F3D-4A79-8AAC-52155F740E16}" destId="{CDD58558-B3E9-46FF-AC87-715270AB632B}" srcOrd="1" destOrd="0" parTransId="{3C47DFBB-A5EF-498E-AE2B-A443DE533A47}" sibTransId="{275DFC7C-6F5C-4787-A1CE-BBE6BF6ADF0C}"/>
    <dgm:cxn modelId="{4C662B5B-534D-4BAA-B89C-00922DCD1099}" type="presOf" srcId="{A17FCC80-5BA9-48F1-9C9D-42AFD352798D}" destId="{0F078C01-564C-475C-8399-A848B0A37913}" srcOrd="0" destOrd="0" presId="urn:microsoft.com/office/officeart/2005/8/layout/StepDownProcess"/>
    <dgm:cxn modelId="{93676C60-FAAB-4813-A1C0-A571F5B0A507}" type="presOf" srcId="{CDD58558-B3E9-46FF-AC87-715270AB632B}" destId="{7A2146A3-3A96-4A94-8799-7D258E30F80C}" srcOrd="0" destOrd="1" presId="urn:microsoft.com/office/officeart/2005/8/layout/StepDownProcess"/>
    <dgm:cxn modelId="{1B5FA85A-4C17-471D-9755-DA9B4C6D587A}" srcId="{A1C814DC-817E-4DCB-AC1B-3EF9A15C5C37}" destId="{A17FCC80-5BA9-48F1-9C9D-42AFD352798D}" srcOrd="2" destOrd="0" parTransId="{39A67596-F01C-4CC2-AAC6-B30A0C736538}" sibTransId="{142BAFD4-6403-415D-8124-16A08BA7437C}"/>
    <dgm:cxn modelId="{4F236A57-261D-4DC8-91C5-33BBE5767FFE}" type="presParOf" srcId="{B7AA1941-DF30-4270-87AA-5C49A6A316B4}" destId="{96E203B6-99F4-4AF1-9C02-B7A51E73C05B}" srcOrd="0" destOrd="0" presId="urn:microsoft.com/office/officeart/2005/8/layout/StepDownProcess"/>
    <dgm:cxn modelId="{79D7893D-CB05-4DDF-89BC-7ABFF7746D0A}" type="presParOf" srcId="{96E203B6-99F4-4AF1-9C02-B7A51E73C05B}" destId="{90836928-2AC2-4FB4-8F91-E93D45C94468}" srcOrd="0" destOrd="0" presId="urn:microsoft.com/office/officeart/2005/8/layout/StepDownProcess"/>
    <dgm:cxn modelId="{4542709D-A2DA-4119-AE71-0F7C0E055E1B}" type="presParOf" srcId="{96E203B6-99F4-4AF1-9C02-B7A51E73C05B}" destId="{5F08DB53-AAFA-415E-B493-47B61131392C}" srcOrd="1" destOrd="0" presId="urn:microsoft.com/office/officeart/2005/8/layout/StepDownProcess"/>
    <dgm:cxn modelId="{31E95E82-5353-48B7-88B3-83601C856750}" type="presParOf" srcId="{96E203B6-99F4-4AF1-9C02-B7A51E73C05B}" destId="{7A2146A3-3A96-4A94-8799-7D258E30F80C}" srcOrd="2" destOrd="0" presId="urn:microsoft.com/office/officeart/2005/8/layout/StepDownProcess"/>
    <dgm:cxn modelId="{BA8DA646-04D7-4B1A-84E9-DF641BCEF635}" type="presParOf" srcId="{B7AA1941-DF30-4270-87AA-5C49A6A316B4}" destId="{9B769F82-E3C7-4CC7-BEE1-8968DA4570F3}" srcOrd="1" destOrd="0" presId="urn:microsoft.com/office/officeart/2005/8/layout/StepDownProcess"/>
    <dgm:cxn modelId="{60AC72C9-4B5E-4690-A1A0-0A9341C3F6BF}" type="presParOf" srcId="{B7AA1941-DF30-4270-87AA-5C49A6A316B4}" destId="{03230B26-5065-430C-9B87-01411B753393}" srcOrd="2" destOrd="0" presId="urn:microsoft.com/office/officeart/2005/8/layout/StepDownProcess"/>
    <dgm:cxn modelId="{6EE4BE9A-DA17-4429-9F52-F06524547065}" type="presParOf" srcId="{03230B26-5065-430C-9B87-01411B753393}" destId="{4115540C-48F5-4486-BA7F-9EA887A5E7B4}" srcOrd="0" destOrd="0" presId="urn:microsoft.com/office/officeart/2005/8/layout/StepDownProcess"/>
    <dgm:cxn modelId="{3264DA9C-AD4C-47F1-8859-BC80AAC220C9}" type="presParOf" srcId="{03230B26-5065-430C-9B87-01411B753393}" destId="{48664636-3105-4725-A968-6FFAC17D2319}" srcOrd="1" destOrd="0" presId="urn:microsoft.com/office/officeart/2005/8/layout/StepDownProcess"/>
    <dgm:cxn modelId="{ECE254E5-5A23-4436-AC17-A0D64A3A9DA5}" type="presParOf" srcId="{03230B26-5065-430C-9B87-01411B753393}" destId="{F580DB0D-49AC-42FD-80A7-5D8A6F928417}" srcOrd="2" destOrd="0" presId="urn:microsoft.com/office/officeart/2005/8/layout/StepDownProcess"/>
    <dgm:cxn modelId="{323FFAEA-C0BB-4798-8A10-372A5018B847}" type="presParOf" srcId="{B7AA1941-DF30-4270-87AA-5C49A6A316B4}" destId="{AA2AA10F-9BCD-4CBA-9D06-4AF70020F619}" srcOrd="3" destOrd="0" presId="urn:microsoft.com/office/officeart/2005/8/layout/StepDownProcess"/>
    <dgm:cxn modelId="{A8A7934C-2FFD-4B29-8BE5-B950C6437355}" type="presParOf" srcId="{B7AA1941-DF30-4270-87AA-5C49A6A316B4}" destId="{9DE22619-BEC9-4702-ABF1-87183463A823}" srcOrd="4" destOrd="0" presId="urn:microsoft.com/office/officeart/2005/8/layout/StepDownProcess"/>
    <dgm:cxn modelId="{3CE95BEC-ADA4-46F5-AD23-083C1028F5AB}" type="presParOf" srcId="{9DE22619-BEC9-4702-ABF1-87183463A823}" destId="{0F078C01-564C-475C-8399-A848B0A37913}" srcOrd="0" destOrd="0" presId="urn:microsoft.com/office/officeart/2005/8/layout/StepDownProcess"/>
    <dgm:cxn modelId="{BC703A1B-9B06-453E-B70A-76AF1AFD55BD}" type="presParOf" srcId="{9DE22619-BEC9-4702-ABF1-87183463A823}" destId="{012E5437-D993-48BF-B6A1-748304936DE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F23E0-AD4F-4A01-820A-6BC89DDBB00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6ECEF61-DF5E-4A89-A997-C598EB67CAF5}">
      <dgm:prSet phldrT="[Testo]"/>
      <dgm:spPr>
        <a:solidFill>
          <a:srgbClr val="FF0000"/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Laboratori di Betania</a:t>
          </a:r>
          <a:endParaRPr lang="it-IT" b="1" dirty="0">
            <a:solidFill>
              <a:schemeClr val="tx1"/>
            </a:solidFill>
          </a:endParaRPr>
        </a:p>
      </dgm:t>
    </dgm:pt>
    <dgm:pt modelId="{4C67A1CC-3D36-4B25-98CD-8502A1AD2CDC}" type="parTrans" cxnId="{CCAC6BD8-5B1A-4891-A0C1-D150C7A253BA}">
      <dgm:prSet/>
      <dgm:spPr/>
      <dgm:t>
        <a:bodyPr/>
        <a:lstStyle/>
        <a:p>
          <a:endParaRPr lang="it-IT"/>
        </a:p>
      </dgm:t>
    </dgm:pt>
    <dgm:pt modelId="{B765D69D-30F5-4FEC-99FB-875F357A2205}" type="sibTrans" cxnId="{CCAC6BD8-5B1A-4891-A0C1-D150C7A253BA}">
      <dgm:prSet/>
      <dgm:spPr/>
      <dgm:t>
        <a:bodyPr/>
        <a:lstStyle/>
        <a:p>
          <a:endParaRPr lang="it-IT"/>
        </a:p>
      </dgm:t>
    </dgm:pt>
    <dgm:pt modelId="{301F8B79-6D3E-473E-8258-6DFCAC03A30E}">
      <dgm:prSet phldrT="[Testo]"/>
      <dgm:spPr/>
      <dgm:t>
        <a:bodyPr/>
        <a:lstStyle/>
        <a:p>
          <a:r>
            <a:rPr lang="it-IT" dirty="0" smtClean="0"/>
            <a:t>Rileggere le relazioni dei 3 cantieri sinodali:</a:t>
          </a:r>
          <a:endParaRPr lang="it-IT" dirty="0"/>
        </a:p>
      </dgm:t>
    </dgm:pt>
    <dgm:pt modelId="{B5EDCA19-9B96-4307-B159-899F7D6404EE}" type="parTrans" cxnId="{71591EF5-9E42-4C3B-86A6-7D4C36754A22}">
      <dgm:prSet/>
      <dgm:spPr/>
      <dgm:t>
        <a:bodyPr/>
        <a:lstStyle/>
        <a:p>
          <a:endParaRPr lang="it-IT"/>
        </a:p>
      </dgm:t>
    </dgm:pt>
    <dgm:pt modelId="{0800A2B6-0AA6-40E9-988D-6B3313D7DC86}" type="sibTrans" cxnId="{71591EF5-9E42-4C3B-86A6-7D4C36754A22}">
      <dgm:prSet/>
      <dgm:spPr/>
      <dgm:t>
        <a:bodyPr/>
        <a:lstStyle/>
        <a:p>
          <a:endParaRPr lang="it-IT"/>
        </a:p>
      </dgm:t>
    </dgm:pt>
    <dgm:pt modelId="{32EC6B29-86F8-4BB8-8436-BE349A220C6C}">
      <dgm:prSet phldrT="[Testo]"/>
      <dgm:spPr>
        <a:solidFill>
          <a:srgbClr val="92D050"/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Equipe sinodale foraniale</a:t>
          </a:r>
          <a:endParaRPr lang="it-IT" b="1" dirty="0">
            <a:solidFill>
              <a:schemeClr val="tx1"/>
            </a:solidFill>
          </a:endParaRPr>
        </a:p>
      </dgm:t>
    </dgm:pt>
    <dgm:pt modelId="{8AA4C8A2-8D30-4F02-A45C-95B9D086F303}" type="parTrans" cxnId="{C99F454A-2AFA-47DD-A687-1EEA3E1E0155}">
      <dgm:prSet/>
      <dgm:spPr/>
      <dgm:t>
        <a:bodyPr/>
        <a:lstStyle/>
        <a:p>
          <a:endParaRPr lang="it-IT"/>
        </a:p>
      </dgm:t>
    </dgm:pt>
    <dgm:pt modelId="{1BC88E50-D900-4606-BDAF-7428097D4DE1}" type="sibTrans" cxnId="{C99F454A-2AFA-47DD-A687-1EEA3E1E0155}">
      <dgm:prSet/>
      <dgm:spPr/>
      <dgm:t>
        <a:bodyPr/>
        <a:lstStyle/>
        <a:p>
          <a:endParaRPr lang="it-IT"/>
        </a:p>
      </dgm:t>
    </dgm:pt>
    <dgm:pt modelId="{7467F239-2FA6-432D-91EB-F287E43E7FD0}">
      <dgm:prSet phldrT="[Testo]"/>
      <dgm:spPr/>
      <dgm:t>
        <a:bodyPr/>
        <a:lstStyle/>
        <a:p>
          <a:r>
            <a:rPr lang="it-IT" dirty="0" smtClean="0"/>
            <a:t>Scegliere un tema e strutturare il lavoro sinodale nei temi e nei modi soprattutto per allargare la partecipazione:</a:t>
          </a:r>
          <a:endParaRPr lang="it-IT" dirty="0"/>
        </a:p>
      </dgm:t>
    </dgm:pt>
    <dgm:pt modelId="{654526C8-4503-4181-80A1-6811543374A1}" type="parTrans" cxnId="{94D046C6-99FC-4014-BCB3-1A428B587BA9}">
      <dgm:prSet/>
      <dgm:spPr/>
      <dgm:t>
        <a:bodyPr/>
        <a:lstStyle/>
        <a:p>
          <a:endParaRPr lang="it-IT"/>
        </a:p>
      </dgm:t>
    </dgm:pt>
    <dgm:pt modelId="{C536BA89-0FDC-4D2F-A20B-D9803A1E39FF}" type="sibTrans" cxnId="{94D046C6-99FC-4014-BCB3-1A428B587BA9}">
      <dgm:prSet/>
      <dgm:spPr/>
      <dgm:t>
        <a:bodyPr/>
        <a:lstStyle/>
        <a:p>
          <a:endParaRPr lang="it-IT"/>
        </a:p>
      </dgm:t>
    </dgm:pt>
    <dgm:pt modelId="{73F2EA72-ED51-48E1-915A-D9D062671933}">
      <dgm:prSet phldrT="[Tes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Laboratori permanenti</a:t>
          </a:r>
          <a:endParaRPr lang="it-IT" b="1" dirty="0">
            <a:solidFill>
              <a:schemeClr val="tx1"/>
            </a:solidFill>
          </a:endParaRPr>
        </a:p>
      </dgm:t>
    </dgm:pt>
    <dgm:pt modelId="{DA32BCD5-496E-46C7-AA5F-7822744A73DA}" type="parTrans" cxnId="{17200552-B10D-4B8E-9AD8-56F9C941ECE9}">
      <dgm:prSet/>
      <dgm:spPr/>
      <dgm:t>
        <a:bodyPr/>
        <a:lstStyle/>
        <a:p>
          <a:endParaRPr lang="it-IT"/>
        </a:p>
      </dgm:t>
    </dgm:pt>
    <dgm:pt modelId="{E53BFA29-1F37-4E4D-99E0-9AFB14593DF3}" type="sibTrans" cxnId="{17200552-B10D-4B8E-9AD8-56F9C941ECE9}">
      <dgm:prSet/>
      <dgm:spPr/>
      <dgm:t>
        <a:bodyPr/>
        <a:lstStyle/>
        <a:p>
          <a:endParaRPr lang="it-IT"/>
        </a:p>
      </dgm:t>
    </dgm:pt>
    <dgm:pt modelId="{486F933E-74A6-48C2-B75E-6A1C7F86E19A}">
      <dgm:prSet phldrT="[Testo]"/>
      <dgm:spPr/>
      <dgm:t>
        <a:bodyPr/>
        <a:lstStyle/>
        <a:p>
          <a:r>
            <a:rPr lang="it-IT" dirty="0" smtClean="0"/>
            <a:t>Costituire i gruppi di lavoro </a:t>
          </a:r>
          <a:r>
            <a:rPr lang="it-IT" dirty="0" err="1" smtClean="0"/>
            <a:t>foraniali</a:t>
          </a:r>
          <a:r>
            <a:rPr lang="it-IT" dirty="0" smtClean="0"/>
            <a:t>  per:</a:t>
          </a:r>
          <a:endParaRPr lang="it-IT" dirty="0"/>
        </a:p>
      </dgm:t>
    </dgm:pt>
    <dgm:pt modelId="{8F59E08A-07B7-41D8-A965-6EEF367ED878}" type="parTrans" cxnId="{3236D190-F30C-4E85-B179-87DB85E19F2F}">
      <dgm:prSet/>
      <dgm:spPr/>
      <dgm:t>
        <a:bodyPr/>
        <a:lstStyle/>
        <a:p>
          <a:endParaRPr lang="it-IT"/>
        </a:p>
      </dgm:t>
    </dgm:pt>
    <dgm:pt modelId="{AC61FA47-F656-44CF-A87F-73947A8B0848}" type="sibTrans" cxnId="{3236D190-F30C-4E85-B179-87DB85E19F2F}">
      <dgm:prSet/>
      <dgm:spPr/>
      <dgm:t>
        <a:bodyPr/>
        <a:lstStyle/>
        <a:p>
          <a:endParaRPr lang="it-IT"/>
        </a:p>
      </dgm:t>
    </dgm:pt>
    <dgm:pt modelId="{44734C13-DC93-4CF9-8E3F-DBE8B8A2C1EA}">
      <dgm:prSet phldrT="[Testo]"/>
      <dgm:spPr/>
      <dgm:t>
        <a:bodyPr/>
        <a:lstStyle/>
        <a:p>
          <a:r>
            <a:rPr lang="it-IT" dirty="0" smtClean="0"/>
            <a:t>Cosa è emerso come criticità?</a:t>
          </a:r>
          <a:endParaRPr lang="it-IT" dirty="0"/>
        </a:p>
      </dgm:t>
    </dgm:pt>
    <dgm:pt modelId="{C4E313F5-E691-4FAA-9E75-4A005A3F2F5D}" type="parTrans" cxnId="{43F83106-9608-4887-8FB6-AF36015F7B9D}">
      <dgm:prSet/>
      <dgm:spPr/>
      <dgm:t>
        <a:bodyPr/>
        <a:lstStyle/>
        <a:p>
          <a:endParaRPr lang="it-IT"/>
        </a:p>
      </dgm:t>
    </dgm:pt>
    <dgm:pt modelId="{02763E2A-8501-44A4-94D8-924A56D3F7B8}" type="sibTrans" cxnId="{43F83106-9608-4887-8FB6-AF36015F7B9D}">
      <dgm:prSet/>
      <dgm:spPr/>
      <dgm:t>
        <a:bodyPr/>
        <a:lstStyle/>
        <a:p>
          <a:endParaRPr lang="it-IT"/>
        </a:p>
      </dgm:t>
    </dgm:pt>
    <dgm:pt modelId="{CC184DA3-61E1-4593-97B7-0FD186A59003}">
      <dgm:prSet phldrT="[Testo]"/>
      <dgm:spPr/>
      <dgm:t>
        <a:bodyPr/>
        <a:lstStyle/>
        <a:p>
          <a:r>
            <a:rPr lang="it-IT" dirty="0" smtClean="0"/>
            <a:t>Quale tema può essere effettivamente realizzato?</a:t>
          </a:r>
          <a:endParaRPr lang="it-IT" dirty="0"/>
        </a:p>
      </dgm:t>
    </dgm:pt>
    <dgm:pt modelId="{942C3F94-1991-4D81-9419-0543B27FF9A6}" type="parTrans" cxnId="{94C72910-3E05-4A2E-A1C5-AAC62E1E88D2}">
      <dgm:prSet/>
      <dgm:spPr/>
      <dgm:t>
        <a:bodyPr/>
        <a:lstStyle/>
        <a:p>
          <a:endParaRPr lang="it-IT"/>
        </a:p>
      </dgm:t>
    </dgm:pt>
    <dgm:pt modelId="{6E7C6630-B13F-462B-A9D3-B4A776322930}" type="sibTrans" cxnId="{94C72910-3E05-4A2E-A1C5-AAC62E1E88D2}">
      <dgm:prSet/>
      <dgm:spPr/>
      <dgm:t>
        <a:bodyPr/>
        <a:lstStyle/>
        <a:p>
          <a:endParaRPr lang="it-IT"/>
        </a:p>
      </dgm:t>
    </dgm:pt>
    <dgm:pt modelId="{A3D64C30-498A-42B7-A85D-7496457EC97A}">
      <dgm:prSet phldrT="[Testo]"/>
      <dgm:spPr/>
      <dgm:t>
        <a:bodyPr/>
        <a:lstStyle/>
        <a:p>
          <a:r>
            <a:rPr lang="it-IT" dirty="0" smtClean="0"/>
            <a:t>Quale tema può permettere la collaborazione e l’»uscita»?</a:t>
          </a:r>
          <a:endParaRPr lang="it-IT" dirty="0"/>
        </a:p>
      </dgm:t>
    </dgm:pt>
    <dgm:pt modelId="{EA45CD8B-81CF-4F45-9C85-58CF843969F8}" type="parTrans" cxnId="{9A47303F-C343-4EB3-A9B0-6EDCBC64A784}">
      <dgm:prSet/>
      <dgm:spPr/>
      <dgm:t>
        <a:bodyPr/>
        <a:lstStyle/>
        <a:p>
          <a:endParaRPr lang="it-IT"/>
        </a:p>
      </dgm:t>
    </dgm:pt>
    <dgm:pt modelId="{C6E80662-5326-4337-A59F-FAA50CAE3130}" type="sibTrans" cxnId="{9A47303F-C343-4EB3-A9B0-6EDCBC64A784}">
      <dgm:prSet/>
      <dgm:spPr/>
      <dgm:t>
        <a:bodyPr/>
        <a:lstStyle/>
        <a:p>
          <a:endParaRPr lang="it-IT"/>
        </a:p>
      </dgm:t>
    </dgm:pt>
    <dgm:pt modelId="{5AE8BCA0-5402-4FE4-82AC-CBD07730F75A}">
      <dgm:prSet phldrT="[Testo]"/>
      <dgm:spPr/>
      <dgm:t>
        <a:bodyPr/>
        <a:lstStyle/>
        <a:p>
          <a:r>
            <a:rPr lang="it-IT" dirty="0" smtClean="0"/>
            <a:t>Ascoltare e  discernere.</a:t>
          </a:r>
          <a:endParaRPr lang="it-IT" dirty="0"/>
        </a:p>
      </dgm:t>
    </dgm:pt>
    <dgm:pt modelId="{CC2DA203-A070-4707-B098-FD0A15F752A9}" type="parTrans" cxnId="{B191813F-5419-496E-A395-1FFF44393DC2}">
      <dgm:prSet/>
      <dgm:spPr/>
      <dgm:t>
        <a:bodyPr/>
        <a:lstStyle/>
        <a:p>
          <a:endParaRPr lang="it-IT"/>
        </a:p>
      </dgm:t>
    </dgm:pt>
    <dgm:pt modelId="{FE16D17C-61E1-40EE-BB5A-161DEC123945}" type="sibTrans" cxnId="{B191813F-5419-496E-A395-1FFF44393DC2}">
      <dgm:prSet/>
      <dgm:spPr/>
      <dgm:t>
        <a:bodyPr/>
        <a:lstStyle/>
        <a:p>
          <a:endParaRPr lang="it-IT"/>
        </a:p>
      </dgm:t>
    </dgm:pt>
    <dgm:pt modelId="{B3B0E6F8-A368-4313-8BB1-88782405C976}">
      <dgm:prSet phldrT="[Testo]"/>
      <dgm:spPr/>
      <dgm:t>
        <a:bodyPr/>
        <a:lstStyle/>
        <a:p>
          <a:r>
            <a:rPr lang="it-IT" dirty="0" smtClean="0"/>
            <a:t>Darsi tempi precisi</a:t>
          </a:r>
          <a:endParaRPr lang="it-IT" dirty="0"/>
        </a:p>
      </dgm:t>
    </dgm:pt>
    <dgm:pt modelId="{4093E33B-F205-47F2-A925-9811C3D62936}" type="parTrans" cxnId="{600F287A-3FEE-46F8-A7D7-C8FFFF9ADBDC}">
      <dgm:prSet/>
      <dgm:spPr/>
      <dgm:t>
        <a:bodyPr/>
        <a:lstStyle/>
        <a:p>
          <a:endParaRPr lang="it-IT"/>
        </a:p>
      </dgm:t>
    </dgm:pt>
    <dgm:pt modelId="{DA86315E-6FEB-4BFC-8048-CBF9862CB574}" type="sibTrans" cxnId="{600F287A-3FEE-46F8-A7D7-C8FFFF9ADBDC}">
      <dgm:prSet/>
      <dgm:spPr/>
      <dgm:t>
        <a:bodyPr/>
        <a:lstStyle/>
        <a:p>
          <a:endParaRPr lang="it-IT"/>
        </a:p>
      </dgm:t>
    </dgm:pt>
    <dgm:pt modelId="{36D7A483-ACA6-4FCB-BA8C-3EC8AC0A8E14}">
      <dgm:prSet phldrT="[Testo]"/>
      <dgm:spPr/>
      <dgm:t>
        <a:bodyPr/>
        <a:lstStyle/>
        <a:p>
          <a:r>
            <a:rPr lang="it-IT" dirty="0" smtClean="0"/>
            <a:t>Pensare a personalità, gruppi, associazioni,…fuori dal recinto parrocchiale.</a:t>
          </a:r>
          <a:endParaRPr lang="it-IT" dirty="0"/>
        </a:p>
      </dgm:t>
    </dgm:pt>
    <dgm:pt modelId="{17870AE7-1CC9-4728-AF94-A48DECB56270}" type="parTrans" cxnId="{D341CBF4-4A2F-437A-AE4B-6CA1F62D9E1D}">
      <dgm:prSet/>
      <dgm:spPr/>
      <dgm:t>
        <a:bodyPr/>
        <a:lstStyle/>
        <a:p>
          <a:endParaRPr lang="it-IT"/>
        </a:p>
      </dgm:t>
    </dgm:pt>
    <dgm:pt modelId="{7F14CCB1-381A-4870-ADD4-0A50355F4549}" type="sibTrans" cxnId="{D341CBF4-4A2F-437A-AE4B-6CA1F62D9E1D}">
      <dgm:prSet/>
      <dgm:spPr/>
      <dgm:t>
        <a:bodyPr/>
        <a:lstStyle/>
        <a:p>
          <a:endParaRPr lang="it-IT"/>
        </a:p>
      </dgm:t>
    </dgm:pt>
    <dgm:pt modelId="{80EAA7FC-D601-44DD-831F-D74CDA7E8A9F}">
      <dgm:prSet phldrT="[Testo]"/>
      <dgm:spPr/>
      <dgm:t>
        <a:bodyPr/>
        <a:lstStyle/>
        <a:p>
          <a:r>
            <a:rPr lang="it-IT" dirty="0" smtClean="0"/>
            <a:t>Per i mesi di Febbraio/Marzo lavorare sulla piattaforma diocesana</a:t>
          </a:r>
          <a:endParaRPr lang="it-IT" dirty="0"/>
        </a:p>
      </dgm:t>
    </dgm:pt>
    <dgm:pt modelId="{17FB6DA8-6F5C-408C-A032-9024A23C872F}" type="parTrans" cxnId="{2E46ADCE-11D3-4A16-82C9-ED1A4F0AC0B5}">
      <dgm:prSet/>
      <dgm:spPr/>
      <dgm:t>
        <a:bodyPr/>
        <a:lstStyle/>
        <a:p>
          <a:endParaRPr lang="it-IT"/>
        </a:p>
      </dgm:t>
    </dgm:pt>
    <dgm:pt modelId="{0D061DA4-0EE9-4971-976C-BED971D5A55C}" type="sibTrans" cxnId="{2E46ADCE-11D3-4A16-82C9-ED1A4F0AC0B5}">
      <dgm:prSet/>
      <dgm:spPr/>
      <dgm:t>
        <a:bodyPr/>
        <a:lstStyle/>
        <a:p>
          <a:endParaRPr lang="it-IT"/>
        </a:p>
      </dgm:t>
    </dgm:pt>
    <dgm:pt modelId="{F80FC372-F233-4B8D-99FC-9A77A62646B2}" type="pres">
      <dgm:prSet presAssocID="{AFBF23E0-AD4F-4A01-820A-6BC89DDBB0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A0611C7-A1C0-422B-895F-08F0293CF6E9}" type="pres">
      <dgm:prSet presAssocID="{A6ECEF61-DF5E-4A89-A997-C598EB67CAF5}" presName="composite" presStyleCnt="0"/>
      <dgm:spPr/>
    </dgm:pt>
    <dgm:pt modelId="{9366E8EE-0313-4B8A-B4C1-9F498BEAFAB4}" type="pres">
      <dgm:prSet presAssocID="{A6ECEF61-DF5E-4A89-A997-C598EB67CAF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8268FD-2B49-402A-B9B8-1E7071906A22}" type="pres">
      <dgm:prSet presAssocID="{A6ECEF61-DF5E-4A89-A997-C598EB67CAF5}" presName="parSh" presStyleLbl="node1" presStyleIdx="0" presStyleCnt="3"/>
      <dgm:spPr/>
      <dgm:t>
        <a:bodyPr/>
        <a:lstStyle/>
        <a:p>
          <a:endParaRPr lang="it-IT"/>
        </a:p>
      </dgm:t>
    </dgm:pt>
    <dgm:pt modelId="{78B0536D-E741-4208-A5D9-86527FF4322B}" type="pres">
      <dgm:prSet presAssocID="{A6ECEF61-DF5E-4A89-A997-C598EB67CAF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A4707D-3592-4FC9-8771-A6222BB58CDC}" type="pres">
      <dgm:prSet presAssocID="{B765D69D-30F5-4FEC-99FB-875F357A2205}" presName="sibTrans" presStyleLbl="sibTrans2D1" presStyleIdx="0" presStyleCnt="2"/>
      <dgm:spPr/>
      <dgm:t>
        <a:bodyPr/>
        <a:lstStyle/>
        <a:p>
          <a:endParaRPr lang="it-IT"/>
        </a:p>
      </dgm:t>
    </dgm:pt>
    <dgm:pt modelId="{A0E84319-76EE-4923-92F8-C69F2590C69F}" type="pres">
      <dgm:prSet presAssocID="{B765D69D-30F5-4FEC-99FB-875F357A2205}" presName="connTx" presStyleLbl="sibTrans2D1" presStyleIdx="0" presStyleCnt="2"/>
      <dgm:spPr/>
      <dgm:t>
        <a:bodyPr/>
        <a:lstStyle/>
        <a:p>
          <a:endParaRPr lang="it-IT"/>
        </a:p>
      </dgm:t>
    </dgm:pt>
    <dgm:pt modelId="{68DCB3FF-EFF8-4B53-BB9F-0D69D616CCF3}" type="pres">
      <dgm:prSet presAssocID="{32EC6B29-86F8-4BB8-8436-BE349A220C6C}" presName="composite" presStyleCnt="0"/>
      <dgm:spPr/>
    </dgm:pt>
    <dgm:pt modelId="{969D74F9-6D2E-4ECC-8351-4706548A80E6}" type="pres">
      <dgm:prSet presAssocID="{32EC6B29-86F8-4BB8-8436-BE349A220C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8CE111-60BA-4406-B9B1-193B981FF0FC}" type="pres">
      <dgm:prSet presAssocID="{32EC6B29-86F8-4BB8-8436-BE349A220C6C}" presName="parSh" presStyleLbl="node1" presStyleIdx="1" presStyleCnt="3"/>
      <dgm:spPr/>
      <dgm:t>
        <a:bodyPr/>
        <a:lstStyle/>
        <a:p>
          <a:endParaRPr lang="it-IT"/>
        </a:p>
      </dgm:t>
    </dgm:pt>
    <dgm:pt modelId="{06EEC344-E142-4D82-B43A-F1CB7C84B3A4}" type="pres">
      <dgm:prSet presAssocID="{32EC6B29-86F8-4BB8-8436-BE349A220C6C}" presName="desTx" presStyleLbl="fgAcc1" presStyleIdx="1" presStyleCnt="3" custScaleX="103332" custScaleY="1027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84F0A3-F968-4751-9F3C-C57D0DD8D624}" type="pres">
      <dgm:prSet presAssocID="{1BC88E50-D900-4606-BDAF-7428097D4DE1}" presName="sibTrans" presStyleLbl="sibTrans2D1" presStyleIdx="1" presStyleCnt="2"/>
      <dgm:spPr/>
      <dgm:t>
        <a:bodyPr/>
        <a:lstStyle/>
        <a:p>
          <a:endParaRPr lang="it-IT"/>
        </a:p>
      </dgm:t>
    </dgm:pt>
    <dgm:pt modelId="{44C4899D-2921-4B14-9934-29F93F068904}" type="pres">
      <dgm:prSet presAssocID="{1BC88E50-D900-4606-BDAF-7428097D4DE1}" presName="connTx" presStyleLbl="sibTrans2D1" presStyleIdx="1" presStyleCnt="2"/>
      <dgm:spPr/>
      <dgm:t>
        <a:bodyPr/>
        <a:lstStyle/>
        <a:p>
          <a:endParaRPr lang="it-IT"/>
        </a:p>
      </dgm:t>
    </dgm:pt>
    <dgm:pt modelId="{37E59E8C-FDA4-4791-91DC-28B3AA96E740}" type="pres">
      <dgm:prSet presAssocID="{73F2EA72-ED51-48E1-915A-D9D062671933}" presName="composite" presStyleCnt="0"/>
      <dgm:spPr/>
    </dgm:pt>
    <dgm:pt modelId="{F0831092-A11C-46E9-A6BC-8BC34C8ADD2D}" type="pres">
      <dgm:prSet presAssocID="{73F2EA72-ED51-48E1-915A-D9D06267193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5873DE-36C6-4339-857D-88630F4F0887}" type="pres">
      <dgm:prSet presAssocID="{73F2EA72-ED51-48E1-915A-D9D062671933}" presName="parSh" presStyleLbl="node1" presStyleIdx="2" presStyleCnt="3"/>
      <dgm:spPr/>
      <dgm:t>
        <a:bodyPr/>
        <a:lstStyle/>
        <a:p>
          <a:endParaRPr lang="it-IT"/>
        </a:p>
      </dgm:t>
    </dgm:pt>
    <dgm:pt modelId="{1E7DDF81-F8AE-4CDC-8DCF-6471A902C918}" type="pres">
      <dgm:prSet presAssocID="{73F2EA72-ED51-48E1-915A-D9D06267193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00F287A-3FEE-46F8-A7D7-C8FFFF9ADBDC}" srcId="{32EC6B29-86F8-4BB8-8436-BE349A220C6C}" destId="{B3B0E6F8-A368-4313-8BB1-88782405C976}" srcOrd="1" destOrd="0" parTransId="{4093E33B-F205-47F2-A925-9811C3D62936}" sibTransId="{DA86315E-6FEB-4BFC-8048-CBF9862CB574}"/>
    <dgm:cxn modelId="{828042B1-6E68-4610-9574-24C5DA7B105E}" type="presOf" srcId="{B765D69D-30F5-4FEC-99FB-875F357A2205}" destId="{8AA4707D-3592-4FC9-8771-A6222BB58CDC}" srcOrd="0" destOrd="0" presId="urn:microsoft.com/office/officeart/2005/8/layout/process3"/>
    <dgm:cxn modelId="{F3E3DD9C-3C11-400A-88C4-4CA2B914B906}" type="presOf" srcId="{486F933E-74A6-48C2-B75E-6A1C7F86E19A}" destId="{1E7DDF81-F8AE-4CDC-8DCF-6471A902C918}" srcOrd="0" destOrd="0" presId="urn:microsoft.com/office/officeart/2005/8/layout/process3"/>
    <dgm:cxn modelId="{BAC91EFF-E338-482E-9B7B-59B18C1A6E6D}" type="presOf" srcId="{A6ECEF61-DF5E-4A89-A997-C598EB67CAF5}" destId="{9366E8EE-0313-4B8A-B4C1-9F498BEAFAB4}" srcOrd="0" destOrd="0" presId="urn:microsoft.com/office/officeart/2005/8/layout/process3"/>
    <dgm:cxn modelId="{2E46ADCE-11D3-4A16-82C9-ED1A4F0AC0B5}" srcId="{73F2EA72-ED51-48E1-915A-D9D062671933}" destId="{80EAA7FC-D601-44DD-831F-D74CDA7E8A9F}" srcOrd="2" destOrd="0" parTransId="{17FB6DA8-6F5C-408C-A032-9024A23C872F}" sibTransId="{0D061DA4-0EE9-4971-976C-BED971D5A55C}"/>
    <dgm:cxn modelId="{363A5C43-DA14-47BD-9FC2-E58D3F1FB204}" type="presOf" srcId="{80EAA7FC-D601-44DD-831F-D74CDA7E8A9F}" destId="{1E7DDF81-F8AE-4CDC-8DCF-6471A902C918}" srcOrd="0" destOrd="2" presId="urn:microsoft.com/office/officeart/2005/8/layout/process3"/>
    <dgm:cxn modelId="{4648712B-CBA0-4BEA-B69B-50A7CB22BFC4}" type="presOf" srcId="{32EC6B29-86F8-4BB8-8436-BE349A220C6C}" destId="{969D74F9-6D2E-4ECC-8351-4706548A80E6}" srcOrd="0" destOrd="0" presId="urn:microsoft.com/office/officeart/2005/8/layout/process3"/>
    <dgm:cxn modelId="{9EE5D143-1C59-4F9A-B48D-66F906145FB1}" type="presOf" srcId="{1BC88E50-D900-4606-BDAF-7428097D4DE1}" destId="{FB84F0A3-F968-4751-9F3C-C57D0DD8D624}" srcOrd="0" destOrd="0" presId="urn:microsoft.com/office/officeart/2005/8/layout/process3"/>
    <dgm:cxn modelId="{17200552-B10D-4B8E-9AD8-56F9C941ECE9}" srcId="{AFBF23E0-AD4F-4A01-820A-6BC89DDBB004}" destId="{73F2EA72-ED51-48E1-915A-D9D062671933}" srcOrd="2" destOrd="0" parTransId="{DA32BCD5-496E-46C7-AA5F-7822744A73DA}" sibTransId="{E53BFA29-1F37-4E4D-99E0-9AFB14593DF3}"/>
    <dgm:cxn modelId="{326247EF-8A53-4ED3-824A-038A0902BECE}" type="presOf" srcId="{44734C13-DC93-4CF9-8E3F-DBE8B8A2C1EA}" destId="{78B0536D-E741-4208-A5D9-86527FF4322B}" srcOrd="0" destOrd="1" presId="urn:microsoft.com/office/officeart/2005/8/layout/process3"/>
    <dgm:cxn modelId="{8BD94584-37EF-4890-B49A-3354C108B8D6}" type="presOf" srcId="{1BC88E50-D900-4606-BDAF-7428097D4DE1}" destId="{44C4899D-2921-4B14-9934-29F93F068904}" srcOrd="1" destOrd="0" presId="urn:microsoft.com/office/officeart/2005/8/layout/process3"/>
    <dgm:cxn modelId="{94C72910-3E05-4A2E-A1C5-AAC62E1E88D2}" srcId="{A6ECEF61-DF5E-4A89-A997-C598EB67CAF5}" destId="{CC184DA3-61E1-4593-97B7-0FD186A59003}" srcOrd="2" destOrd="0" parTransId="{942C3F94-1991-4D81-9419-0543B27FF9A6}" sibTransId="{6E7C6630-B13F-462B-A9D3-B4A776322930}"/>
    <dgm:cxn modelId="{D341CBF4-4A2F-437A-AE4B-6CA1F62D9E1D}" srcId="{32EC6B29-86F8-4BB8-8436-BE349A220C6C}" destId="{36D7A483-ACA6-4FCB-BA8C-3EC8AC0A8E14}" srcOrd="2" destOrd="0" parTransId="{17870AE7-1CC9-4728-AF94-A48DECB56270}" sibTransId="{7F14CCB1-381A-4870-ADD4-0A50355F4549}"/>
    <dgm:cxn modelId="{F03B7786-4272-4D42-B780-94C769C5D1CC}" type="presOf" srcId="{B765D69D-30F5-4FEC-99FB-875F357A2205}" destId="{A0E84319-76EE-4923-92F8-C69F2590C69F}" srcOrd="1" destOrd="0" presId="urn:microsoft.com/office/officeart/2005/8/layout/process3"/>
    <dgm:cxn modelId="{FC939F0A-D6C4-497C-B3C1-6C87EC849B29}" type="presOf" srcId="{73F2EA72-ED51-48E1-915A-D9D062671933}" destId="{F0831092-A11C-46E9-A6BC-8BC34C8ADD2D}" srcOrd="0" destOrd="0" presId="urn:microsoft.com/office/officeart/2005/8/layout/process3"/>
    <dgm:cxn modelId="{5C6315B9-930B-43A3-97AC-6F8B090F14E2}" type="presOf" srcId="{CC184DA3-61E1-4593-97B7-0FD186A59003}" destId="{78B0536D-E741-4208-A5D9-86527FF4322B}" srcOrd="0" destOrd="2" presId="urn:microsoft.com/office/officeart/2005/8/layout/process3"/>
    <dgm:cxn modelId="{024CB59C-62EA-40A4-9A2D-B80BAD77A4EB}" type="presOf" srcId="{5AE8BCA0-5402-4FE4-82AC-CBD07730F75A}" destId="{1E7DDF81-F8AE-4CDC-8DCF-6471A902C918}" srcOrd="0" destOrd="1" presId="urn:microsoft.com/office/officeart/2005/8/layout/process3"/>
    <dgm:cxn modelId="{71591EF5-9E42-4C3B-86A6-7D4C36754A22}" srcId="{A6ECEF61-DF5E-4A89-A997-C598EB67CAF5}" destId="{301F8B79-6D3E-473E-8258-6DFCAC03A30E}" srcOrd="0" destOrd="0" parTransId="{B5EDCA19-9B96-4307-B159-899F7D6404EE}" sibTransId="{0800A2B6-0AA6-40E9-988D-6B3313D7DC86}"/>
    <dgm:cxn modelId="{812355A9-6681-4190-83B9-076698085BE8}" type="presOf" srcId="{301F8B79-6D3E-473E-8258-6DFCAC03A30E}" destId="{78B0536D-E741-4208-A5D9-86527FF4322B}" srcOrd="0" destOrd="0" presId="urn:microsoft.com/office/officeart/2005/8/layout/process3"/>
    <dgm:cxn modelId="{B191813F-5419-496E-A395-1FFF44393DC2}" srcId="{73F2EA72-ED51-48E1-915A-D9D062671933}" destId="{5AE8BCA0-5402-4FE4-82AC-CBD07730F75A}" srcOrd="1" destOrd="0" parTransId="{CC2DA203-A070-4707-B098-FD0A15F752A9}" sibTransId="{FE16D17C-61E1-40EE-BB5A-161DEC123945}"/>
    <dgm:cxn modelId="{5301EE7C-80A0-43F7-A3ED-473DF774A0FA}" type="presOf" srcId="{AFBF23E0-AD4F-4A01-820A-6BC89DDBB004}" destId="{F80FC372-F233-4B8D-99FC-9A77A62646B2}" srcOrd="0" destOrd="0" presId="urn:microsoft.com/office/officeart/2005/8/layout/process3"/>
    <dgm:cxn modelId="{3236D190-F30C-4E85-B179-87DB85E19F2F}" srcId="{73F2EA72-ED51-48E1-915A-D9D062671933}" destId="{486F933E-74A6-48C2-B75E-6A1C7F86E19A}" srcOrd="0" destOrd="0" parTransId="{8F59E08A-07B7-41D8-A965-6EEF367ED878}" sibTransId="{AC61FA47-F656-44CF-A87F-73947A8B0848}"/>
    <dgm:cxn modelId="{C99F454A-2AFA-47DD-A687-1EEA3E1E0155}" srcId="{AFBF23E0-AD4F-4A01-820A-6BC89DDBB004}" destId="{32EC6B29-86F8-4BB8-8436-BE349A220C6C}" srcOrd="1" destOrd="0" parTransId="{8AA4C8A2-8D30-4F02-A45C-95B9D086F303}" sibTransId="{1BC88E50-D900-4606-BDAF-7428097D4DE1}"/>
    <dgm:cxn modelId="{CCAC6BD8-5B1A-4891-A0C1-D150C7A253BA}" srcId="{AFBF23E0-AD4F-4A01-820A-6BC89DDBB004}" destId="{A6ECEF61-DF5E-4A89-A997-C598EB67CAF5}" srcOrd="0" destOrd="0" parTransId="{4C67A1CC-3D36-4B25-98CD-8502A1AD2CDC}" sibTransId="{B765D69D-30F5-4FEC-99FB-875F357A2205}"/>
    <dgm:cxn modelId="{9A47303F-C343-4EB3-A9B0-6EDCBC64A784}" srcId="{A6ECEF61-DF5E-4A89-A997-C598EB67CAF5}" destId="{A3D64C30-498A-42B7-A85D-7496457EC97A}" srcOrd="3" destOrd="0" parTransId="{EA45CD8B-81CF-4F45-9C85-58CF843969F8}" sibTransId="{C6E80662-5326-4337-A59F-FAA50CAE3130}"/>
    <dgm:cxn modelId="{1BC7C503-6B6C-41AA-84B6-29C5198DCE3D}" type="presOf" srcId="{7467F239-2FA6-432D-91EB-F287E43E7FD0}" destId="{06EEC344-E142-4D82-B43A-F1CB7C84B3A4}" srcOrd="0" destOrd="0" presId="urn:microsoft.com/office/officeart/2005/8/layout/process3"/>
    <dgm:cxn modelId="{4AC8485D-AFBF-44AE-AF1A-016DE2CA0D99}" type="presOf" srcId="{A3D64C30-498A-42B7-A85D-7496457EC97A}" destId="{78B0536D-E741-4208-A5D9-86527FF4322B}" srcOrd="0" destOrd="3" presId="urn:microsoft.com/office/officeart/2005/8/layout/process3"/>
    <dgm:cxn modelId="{94D046C6-99FC-4014-BCB3-1A428B587BA9}" srcId="{32EC6B29-86F8-4BB8-8436-BE349A220C6C}" destId="{7467F239-2FA6-432D-91EB-F287E43E7FD0}" srcOrd="0" destOrd="0" parTransId="{654526C8-4503-4181-80A1-6811543374A1}" sibTransId="{C536BA89-0FDC-4D2F-A20B-D9803A1E39FF}"/>
    <dgm:cxn modelId="{05ADC7D3-0894-4A1B-ABB4-D9EB889CD66C}" type="presOf" srcId="{32EC6B29-86F8-4BB8-8436-BE349A220C6C}" destId="{2E8CE111-60BA-4406-B9B1-193B981FF0FC}" srcOrd="1" destOrd="0" presId="urn:microsoft.com/office/officeart/2005/8/layout/process3"/>
    <dgm:cxn modelId="{EE97129C-9D98-47E2-8B55-21184475F60D}" type="presOf" srcId="{A6ECEF61-DF5E-4A89-A997-C598EB67CAF5}" destId="{7E8268FD-2B49-402A-B9B8-1E7071906A22}" srcOrd="1" destOrd="0" presId="urn:microsoft.com/office/officeart/2005/8/layout/process3"/>
    <dgm:cxn modelId="{037EF38C-8A27-40D0-8BD0-F310DCD54214}" type="presOf" srcId="{36D7A483-ACA6-4FCB-BA8C-3EC8AC0A8E14}" destId="{06EEC344-E142-4D82-B43A-F1CB7C84B3A4}" srcOrd="0" destOrd="2" presId="urn:microsoft.com/office/officeart/2005/8/layout/process3"/>
    <dgm:cxn modelId="{5ABFDB34-7937-4AA9-8B56-272AB003B79C}" type="presOf" srcId="{B3B0E6F8-A368-4313-8BB1-88782405C976}" destId="{06EEC344-E142-4D82-B43A-F1CB7C84B3A4}" srcOrd="0" destOrd="1" presId="urn:microsoft.com/office/officeart/2005/8/layout/process3"/>
    <dgm:cxn modelId="{43F83106-9608-4887-8FB6-AF36015F7B9D}" srcId="{A6ECEF61-DF5E-4A89-A997-C598EB67CAF5}" destId="{44734C13-DC93-4CF9-8E3F-DBE8B8A2C1EA}" srcOrd="1" destOrd="0" parTransId="{C4E313F5-E691-4FAA-9E75-4A005A3F2F5D}" sibTransId="{02763E2A-8501-44A4-94D8-924A56D3F7B8}"/>
    <dgm:cxn modelId="{95DBAC83-9528-4022-9928-DF99F9BE4E13}" type="presOf" srcId="{73F2EA72-ED51-48E1-915A-D9D062671933}" destId="{755873DE-36C6-4339-857D-88630F4F0887}" srcOrd="1" destOrd="0" presId="urn:microsoft.com/office/officeart/2005/8/layout/process3"/>
    <dgm:cxn modelId="{A324C665-4FFE-44F2-9439-A7356D7D1ED3}" type="presParOf" srcId="{F80FC372-F233-4B8D-99FC-9A77A62646B2}" destId="{1A0611C7-A1C0-422B-895F-08F0293CF6E9}" srcOrd="0" destOrd="0" presId="urn:microsoft.com/office/officeart/2005/8/layout/process3"/>
    <dgm:cxn modelId="{5BC2560E-5475-4852-97A4-12BD4A882847}" type="presParOf" srcId="{1A0611C7-A1C0-422B-895F-08F0293CF6E9}" destId="{9366E8EE-0313-4B8A-B4C1-9F498BEAFAB4}" srcOrd="0" destOrd="0" presId="urn:microsoft.com/office/officeart/2005/8/layout/process3"/>
    <dgm:cxn modelId="{317739AE-7A45-4A7A-BF1C-81F8F92E7555}" type="presParOf" srcId="{1A0611C7-A1C0-422B-895F-08F0293CF6E9}" destId="{7E8268FD-2B49-402A-B9B8-1E7071906A22}" srcOrd="1" destOrd="0" presId="urn:microsoft.com/office/officeart/2005/8/layout/process3"/>
    <dgm:cxn modelId="{37E7B5E4-2465-4EA0-B687-E51EB47349F9}" type="presParOf" srcId="{1A0611C7-A1C0-422B-895F-08F0293CF6E9}" destId="{78B0536D-E741-4208-A5D9-86527FF4322B}" srcOrd="2" destOrd="0" presId="urn:microsoft.com/office/officeart/2005/8/layout/process3"/>
    <dgm:cxn modelId="{946EF226-D0D0-4E29-BA93-A18457785B22}" type="presParOf" srcId="{F80FC372-F233-4B8D-99FC-9A77A62646B2}" destId="{8AA4707D-3592-4FC9-8771-A6222BB58CDC}" srcOrd="1" destOrd="0" presId="urn:microsoft.com/office/officeart/2005/8/layout/process3"/>
    <dgm:cxn modelId="{32B7C78A-1982-4399-B5BE-279F7344A690}" type="presParOf" srcId="{8AA4707D-3592-4FC9-8771-A6222BB58CDC}" destId="{A0E84319-76EE-4923-92F8-C69F2590C69F}" srcOrd="0" destOrd="0" presId="urn:microsoft.com/office/officeart/2005/8/layout/process3"/>
    <dgm:cxn modelId="{34A4203B-5F4F-4A8C-9DBD-C743540B49F1}" type="presParOf" srcId="{F80FC372-F233-4B8D-99FC-9A77A62646B2}" destId="{68DCB3FF-EFF8-4B53-BB9F-0D69D616CCF3}" srcOrd="2" destOrd="0" presId="urn:microsoft.com/office/officeart/2005/8/layout/process3"/>
    <dgm:cxn modelId="{41B9FF0F-7E36-4878-B325-67D094E2DAB3}" type="presParOf" srcId="{68DCB3FF-EFF8-4B53-BB9F-0D69D616CCF3}" destId="{969D74F9-6D2E-4ECC-8351-4706548A80E6}" srcOrd="0" destOrd="0" presId="urn:microsoft.com/office/officeart/2005/8/layout/process3"/>
    <dgm:cxn modelId="{DD6EDA15-F48C-4D0A-AAB5-1C1A61D6E25F}" type="presParOf" srcId="{68DCB3FF-EFF8-4B53-BB9F-0D69D616CCF3}" destId="{2E8CE111-60BA-4406-B9B1-193B981FF0FC}" srcOrd="1" destOrd="0" presId="urn:microsoft.com/office/officeart/2005/8/layout/process3"/>
    <dgm:cxn modelId="{403D285B-293F-4B06-81FA-AAFBBA7E2089}" type="presParOf" srcId="{68DCB3FF-EFF8-4B53-BB9F-0D69D616CCF3}" destId="{06EEC344-E142-4D82-B43A-F1CB7C84B3A4}" srcOrd="2" destOrd="0" presId="urn:microsoft.com/office/officeart/2005/8/layout/process3"/>
    <dgm:cxn modelId="{B3DBAA6D-15FE-4797-A748-D6F2E1A66434}" type="presParOf" srcId="{F80FC372-F233-4B8D-99FC-9A77A62646B2}" destId="{FB84F0A3-F968-4751-9F3C-C57D0DD8D624}" srcOrd="3" destOrd="0" presId="urn:microsoft.com/office/officeart/2005/8/layout/process3"/>
    <dgm:cxn modelId="{09844ECC-3890-4591-A5A8-DA76E74EADB9}" type="presParOf" srcId="{FB84F0A3-F968-4751-9F3C-C57D0DD8D624}" destId="{44C4899D-2921-4B14-9934-29F93F068904}" srcOrd="0" destOrd="0" presId="urn:microsoft.com/office/officeart/2005/8/layout/process3"/>
    <dgm:cxn modelId="{5317A292-1BEF-43F7-A60B-5E67DC900525}" type="presParOf" srcId="{F80FC372-F233-4B8D-99FC-9A77A62646B2}" destId="{37E59E8C-FDA4-4791-91DC-28B3AA96E740}" srcOrd="4" destOrd="0" presId="urn:microsoft.com/office/officeart/2005/8/layout/process3"/>
    <dgm:cxn modelId="{88338D16-8B52-4E1C-A848-58D6A0E5814A}" type="presParOf" srcId="{37E59E8C-FDA4-4791-91DC-28B3AA96E740}" destId="{F0831092-A11C-46E9-A6BC-8BC34C8ADD2D}" srcOrd="0" destOrd="0" presId="urn:microsoft.com/office/officeart/2005/8/layout/process3"/>
    <dgm:cxn modelId="{0F98DAD1-A7AA-4AAB-8A77-BDC0D156076E}" type="presParOf" srcId="{37E59E8C-FDA4-4791-91DC-28B3AA96E740}" destId="{755873DE-36C6-4339-857D-88630F4F0887}" srcOrd="1" destOrd="0" presId="urn:microsoft.com/office/officeart/2005/8/layout/process3"/>
    <dgm:cxn modelId="{BB8FC0F6-B5DB-4F2D-9BBE-421870F5A920}" type="presParOf" srcId="{37E59E8C-FDA4-4791-91DC-28B3AA96E740}" destId="{1E7DDF81-F8AE-4CDC-8DCF-6471A902C91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C66DC3-330F-452D-AD40-647903E43C5D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EC0EBED4-8F34-4C16-A90E-5745FFC68B0E}">
      <dgm:prSet phldrT="[Testo]"/>
      <dgm:spPr/>
      <dgm:t>
        <a:bodyPr/>
        <a:lstStyle/>
        <a:p>
          <a:r>
            <a:rPr lang="it-IT" dirty="0" smtClean="0"/>
            <a:t>Livello diocesano</a:t>
          </a:r>
          <a:endParaRPr lang="it-IT" dirty="0"/>
        </a:p>
      </dgm:t>
    </dgm:pt>
    <dgm:pt modelId="{70866096-F606-4642-A8F4-565CBAD5C2E4}" type="parTrans" cxnId="{88962EC4-2DA8-40DC-8798-B676625757D5}">
      <dgm:prSet/>
      <dgm:spPr/>
      <dgm:t>
        <a:bodyPr/>
        <a:lstStyle/>
        <a:p>
          <a:endParaRPr lang="it-IT"/>
        </a:p>
      </dgm:t>
    </dgm:pt>
    <dgm:pt modelId="{417EC639-B54E-4C5F-8070-D4FB4EB3C8E9}" type="sibTrans" cxnId="{88962EC4-2DA8-40DC-8798-B676625757D5}">
      <dgm:prSet/>
      <dgm:spPr/>
      <dgm:t>
        <a:bodyPr/>
        <a:lstStyle/>
        <a:p>
          <a:endParaRPr lang="it-IT"/>
        </a:p>
      </dgm:t>
    </dgm:pt>
    <dgm:pt modelId="{A311739D-FA97-475E-9392-1E06DB1AC6E4}">
      <dgm:prSet phldrT="[Testo]"/>
      <dgm:spPr/>
      <dgm:t>
        <a:bodyPr/>
        <a:lstStyle/>
        <a:p>
          <a:r>
            <a:rPr lang="it-IT" dirty="0" smtClean="0"/>
            <a:t>Livello foraniale</a:t>
          </a:r>
          <a:endParaRPr lang="it-IT" dirty="0"/>
        </a:p>
      </dgm:t>
    </dgm:pt>
    <dgm:pt modelId="{B66FDD19-76FC-4BB8-8122-4FDB4D46A760}" type="parTrans" cxnId="{5557A8C4-BB7E-47B3-9410-8CA5A4B12E80}">
      <dgm:prSet/>
      <dgm:spPr/>
      <dgm:t>
        <a:bodyPr/>
        <a:lstStyle/>
        <a:p>
          <a:endParaRPr lang="it-IT"/>
        </a:p>
      </dgm:t>
    </dgm:pt>
    <dgm:pt modelId="{29972BD7-B99F-4C1E-B962-D89D013BE77C}" type="sibTrans" cxnId="{5557A8C4-BB7E-47B3-9410-8CA5A4B12E80}">
      <dgm:prSet/>
      <dgm:spPr/>
      <dgm:t>
        <a:bodyPr/>
        <a:lstStyle/>
        <a:p>
          <a:endParaRPr lang="it-IT"/>
        </a:p>
      </dgm:t>
    </dgm:pt>
    <dgm:pt modelId="{409C6770-20F2-428B-BEBC-F1FB5CF61C3E}" type="pres">
      <dgm:prSet presAssocID="{DBC66DC3-330F-452D-AD40-647903E43C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507B0A8-661C-4CBB-A986-20F72D240886}" type="pres">
      <dgm:prSet presAssocID="{EC0EBED4-8F34-4C16-A90E-5745FFC68B0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E6DB21-AA91-4A3E-BFDE-AA9E2FFD60E0}" type="pres">
      <dgm:prSet presAssocID="{A311739D-FA97-475E-9392-1E06DB1AC6E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557A8C4-BB7E-47B3-9410-8CA5A4B12E80}" srcId="{DBC66DC3-330F-452D-AD40-647903E43C5D}" destId="{A311739D-FA97-475E-9392-1E06DB1AC6E4}" srcOrd="1" destOrd="0" parTransId="{B66FDD19-76FC-4BB8-8122-4FDB4D46A760}" sibTransId="{29972BD7-B99F-4C1E-B962-D89D013BE77C}"/>
    <dgm:cxn modelId="{5F61FA61-9784-417B-B59C-4F34E9389145}" type="presOf" srcId="{DBC66DC3-330F-452D-AD40-647903E43C5D}" destId="{409C6770-20F2-428B-BEBC-F1FB5CF61C3E}" srcOrd="0" destOrd="0" presId="urn:microsoft.com/office/officeart/2005/8/layout/arrow5"/>
    <dgm:cxn modelId="{909F81D7-330D-467A-B09D-FBE994EDB659}" type="presOf" srcId="{A311739D-FA97-475E-9392-1E06DB1AC6E4}" destId="{40E6DB21-AA91-4A3E-BFDE-AA9E2FFD60E0}" srcOrd="0" destOrd="0" presId="urn:microsoft.com/office/officeart/2005/8/layout/arrow5"/>
    <dgm:cxn modelId="{88962EC4-2DA8-40DC-8798-B676625757D5}" srcId="{DBC66DC3-330F-452D-AD40-647903E43C5D}" destId="{EC0EBED4-8F34-4C16-A90E-5745FFC68B0E}" srcOrd="0" destOrd="0" parTransId="{70866096-F606-4642-A8F4-565CBAD5C2E4}" sibTransId="{417EC639-B54E-4C5F-8070-D4FB4EB3C8E9}"/>
    <dgm:cxn modelId="{50E8C122-A58A-4C29-96DC-DD264182859C}" type="presOf" srcId="{EC0EBED4-8F34-4C16-A90E-5745FFC68B0E}" destId="{2507B0A8-661C-4CBB-A986-20F72D240886}" srcOrd="0" destOrd="0" presId="urn:microsoft.com/office/officeart/2005/8/layout/arrow5"/>
    <dgm:cxn modelId="{D4333111-6AEE-4F4F-8E66-CF41A79DF438}" type="presParOf" srcId="{409C6770-20F2-428B-BEBC-F1FB5CF61C3E}" destId="{2507B0A8-661C-4CBB-A986-20F72D240886}" srcOrd="0" destOrd="0" presId="urn:microsoft.com/office/officeart/2005/8/layout/arrow5"/>
    <dgm:cxn modelId="{0175D8EE-D994-4125-85D1-8B7C6A66B2A7}" type="presParOf" srcId="{409C6770-20F2-428B-BEBC-F1FB5CF61C3E}" destId="{40E6DB21-AA91-4A3E-BFDE-AA9E2FFD60E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78DE6C-3BE1-43C8-91ED-2B81E79C8D0B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74F7410-F36D-47B6-A796-0E90F9AA0611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Incontro con i </a:t>
          </a:r>
          <a:r>
            <a:rPr lang="it-IT" dirty="0" err="1" smtClean="0">
              <a:solidFill>
                <a:schemeClr val="tx1"/>
              </a:solidFill>
            </a:rPr>
            <a:t>Convisitatori</a:t>
          </a:r>
          <a:endParaRPr lang="it-IT" dirty="0">
            <a:solidFill>
              <a:schemeClr val="tx1"/>
            </a:solidFill>
          </a:endParaRPr>
        </a:p>
      </dgm:t>
    </dgm:pt>
    <dgm:pt modelId="{85E66239-C253-4426-8CDE-0F47DCAE0E90}" type="parTrans" cxnId="{22881817-B39E-424B-AA85-CE9A04A6E401}">
      <dgm:prSet/>
      <dgm:spPr/>
      <dgm:t>
        <a:bodyPr/>
        <a:lstStyle/>
        <a:p>
          <a:endParaRPr lang="it-IT"/>
        </a:p>
      </dgm:t>
    </dgm:pt>
    <dgm:pt modelId="{33A1F6DF-0C53-4DCF-9F31-06C0B9FE5D18}" type="sibTrans" cxnId="{22881817-B39E-424B-AA85-CE9A04A6E401}">
      <dgm:prSet/>
      <dgm:spPr/>
      <dgm:t>
        <a:bodyPr/>
        <a:lstStyle/>
        <a:p>
          <a:endParaRPr lang="it-IT"/>
        </a:p>
      </dgm:t>
    </dgm:pt>
    <dgm:pt modelId="{A7571F5F-3E7A-45C1-8DB8-DE30417E0F56}">
      <dgm:prSet phldrT="[Testo]"/>
      <dgm:spPr/>
      <dgm:t>
        <a:bodyPr/>
        <a:lstStyle/>
        <a:p>
          <a:r>
            <a:rPr lang="it-IT" dirty="0" smtClean="0"/>
            <a:t>Parroco</a:t>
          </a:r>
          <a:endParaRPr lang="it-IT" dirty="0"/>
        </a:p>
      </dgm:t>
    </dgm:pt>
    <dgm:pt modelId="{ADA04BE1-5FE6-43D5-B62E-15D740A44103}" type="parTrans" cxnId="{4A9FF60B-C313-48C7-990D-56783E8DAA87}">
      <dgm:prSet/>
      <dgm:spPr/>
      <dgm:t>
        <a:bodyPr/>
        <a:lstStyle/>
        <a:p>
          <a:endParaRPr lang="it-IT"/>
        </a:p>
      </dgm:t>
    </dgm:pt>
    <dgm:pt modelId="{799040D0-2F9D-41CC-A352-AF992F336024}" type="sibTrans" cxnId="{4A9FF60B-C313-48C7-990D-56783E8DAA87}">
      <dgm:prSet/>
      <dgm:spPr/>
      <dgm:t>
        <a:bodyPr/>
        <a:lstStyle/>
        <a:p>
          <a:endParaRPr lang="it-IT"/>
        </a:p>
      </dgm:t>
    </dgm:pt>
    <dgm:pt modelId="{D118F323-BDB2-4817-84D2-FCBFEFC3169A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Visita del Vescovo</a:t>
          </a:r>
          <a:endParaRPr lang="it-IT" b="1" dirty="0">
            <a:solidFill>
              <a:schemeClr val="tx1"/>
            </a:solidFill>
          </a:endParaRPr>
        </a:p>
      </dgm:t>
    </dgm:pt>
    <dgm:pt modelId="{66EFEA8F-87E8-49C4-B93A-841E55E46DE2}" type="parTrans" cxnId="{5BFCE9B6-B0AD-47E8-B394-5DAE0F1A938C}">
      <dgm:prSet/>
      <dgm:spPr/>
      <dgm:t>
        <a:bodyPr/>
        <a:lstStyle/>
        <a:p>
          <a:endParaRPr lang="it-IT"/>
        </a:p>
      </dgm:t>
    </dgm:pt>
    <dgm:pt modelId="{72869A91-B08E-4295-A165-8AF380E9295B}" type="sibTrans" cxnId="{5BFCE9B6-B0AD-47E8-B394-5DAE0F1A938C}">
      <dgm:prSet/>
      <dgm:spPr/>
      <dgm:t>
        <a:bodyPr/>
        <a:lstStyle/>
        <a:p>
          <a:endParaRPr lang="it-IT"/>
        </a:p>
      </dgm:t>
    </dgm:pt>
    <dgm:pt modelId="{C7E31947-B978-47DC-84AC-822FCAEF0FD1}">
      <dgm:prSet phldrT="[Testo]"/>
      <dgm:spPr/>
      <dgm:t>
        <a:bodyPr/>
        <a:lstStyle/>
        <a:p>
          <a:r>
            <a:rPr lang="it-IT" dirty="0" smtClean="0"/>
            <a:t>Il</a:t>
          </a:r>
          <a:r>
            <a:rPr lang="it-IT" baseline="0" dirty="0" smtClean="0"/>
            <a:t> Vescovo entra in una comunità in cammino</a:t>
          </a:r>
          <a:endParaRPr lang="it-IT" dirty="0"/>
        </a:p>
      </dgm:t>
    </dgm:pt>
    <dgm:pt modelId="{D07CA5E3-2769-4EE7-A907-129ADCCC9501}" type="parTrans" cxnId="{C02B696D-0665-413B-8B7F-64F542FFF958}">
      <dgm:prSet/>
      <dgm:spPr/>
      <dgm:t>
        <a:bodyPr/>
        <a:lstStyle/>
        <a:p>
          <a:endParaRPr lang="it-IT"/>
        </a:p>
      </dgm:t>
    </dgm:pt>
    <dgm:pt modelId="{9FA87FE2-0252-4631-9019-959A956FD6EF}" type="sibTrans" cxnId="{C02B696D-0665-413B-8B7F-64F542FFF958}">
      <dgm:prSet/>
      <dgm:spPr/>
      <dgm:t>
        <a:bodyPr/>
        <a:lstStyle/>
        <a:p>
          <a:endParaRPr lang="it-IT"/>
        </a:p>
      </dgm:t>
    </dgm:pt>
    <dgm:pt modelId="{320FAA0B-27C2-4525-AA43-9C6DDCF45CF1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Post-visita</a:t>
          </a:r>
          <a:endParaRPr lang="it-IT" b="1" dirty="0">
            <a:solidFill>
              <a:schemeClr val="tx1"/>
            </a:solidFill>
          </a:endParaRPr>
        </a:p>
      </dgm:t>
    </dgm:pt>
    <dgm:pt modelId="{022BE417-1EA9-42E5-87FE-2B0162A64CEB}" type="parTrans" cxnId="{A84FF23F-4081-4731-993F-0A37301248A7}">
      <dgm:prSet/>
      <dgm:spPr/>
      <dgm:t>
        <a:bodyPr/>
        <a:lstStyle/>
        <a:p>
          <a:endParaRPr lang="it-IT"/>
        </a:p>
      </dgm:t>
    </dgm:pt>
    <dgm:pt modelId="{0E897D41-DAE3-4BEC-8252-031476379D33}" type="sibTrans" cxnId="{A84FF23F-4081-4731-993F-0A37301248A7}">
      <dgm:prSet/>
      <dgm:spPr/>
      <dgm:t>
        <a:bodyPr/>
        <a:lstStyle/>
        <a:p>
          <a:endParaRPr lang="it-IT"/>
        </a:p>
      </dgm:t>
    </dgm:pt>
    <dgm:pt modelId="{015510F7-33C2-4D5F-90CC-5E11CDABDC52}">
      <dgm:prSet phldrT="[Testo]"/>
      <dgm:spPr/>
      <dgm:t>
        <a:bodyPr/>
        <a:lstStyle/>
        <a:p>
          <a:r>
            <a:rPr lang="it-IT" dirty="0" smtClean="0"/>
            <a:t>Esortazione del Vescovo alla parrocchia</a:t>
          </a:r>
          <a:endParaRPr lang="it-IT" dirty="0"/>
        </a:p>
      </dgm:t>
    </dgm:pt>
    <dgm:pt modelId="{0B34E3BE-46C4-4183-828F-1FDE80974198}" type="parTrans" cxnId="{599D9F4E-E382-4AD9-A5BC-C03CE0D5EA55}">
      <dgm:prSet/>
      <dgm:spPr/>
      <dgm:t>
        <a:bodyPr/>
        <a:lstStyle/>
        <a:p>
          <a:endParaRPr lang="it-IT"/>
        </a:p>
      </dgm:t>
    </dgm:pt>
    <dgm:pt modelId="{7BA71E07-654E-44B5-A991-25DCD1817B7D}" type="sibTrans" cxnId="{599D9F4E-E382-4AD9-A5BC-C03CE0D5EA55}">
      <dgm:prSet/>
      <dgm:spPr/>
      <dgm:t>
        <a:bodyPr/>
        <a:lstStyle/>
        <a:p>
          <a:endParaRPr lang="it-IT"/>
        </a:p>
      </dgm:t>
    </dgm:pt>
    <dgm:pt modelId="{63B4C065-E9DE-4937-B65A-17882B69BE8A}">
      <dgm:prSet phldrT="[Testo]"/>
      <dgm:spPr/>
      <dgm:t>
        <a:bodyPr/>
        <a:lstStyle/>
        <a:p>
          <a:r>
            <a:rPr lang="it-IT" dirty="0" smtClean="0"/>
            <a:t>Referente sinodale</a:t>
          </a:r>
          <a:endParaRPr lang="it-IT" dirty="0"/>
        </a:p>
      </dgm:t>
    </dgm:pt>
    <dgm:pt modelId="{856F33F4-8D20-421F-B015-D76FBE683457}" type="parTrans" cxnId="{0EFBE5FB-4BA1-4FA0-B5DC-BA2C9093C78B}">
      <dgm:prSet/>
      <dgm:spPr/>
      <dgm:t>
        <a:bodyPr/>
        <a:lstStyle/>
        <a:p>
          <a:endParaRPr lang="it-IT"/>
        </a:p>
      </dgm:t>
    </dgm:pt>
    <dgm:pt modelId="{60555DAA-40D9-42EE-832E-3CDD41785A82}" type="sibTrans" cxnId="{0EFBE5FB-4BA1-4FA0-B5DC-BA2C9093C78B}">
      <dgm:prSet/>
      <dgm:spPr/>
      <dgm:t>
        <a:bodyPr/>
        <a:lstStyle/>
        <a:p>
          <a:endParaRPr lang="it-IT"/>
        </a:p>
      </dgm:t>
    </dgm:pt>
    <dgm:pt modelId="{D35025C1-802D-48BF-8225-85274074E229}">
      <dgm:prSet phldrT="[Testo]"/>
      <dgm:spPr/>
      <dgm:t>
        <a:bodyPr/>
        <a:lstStyle/>
        <a:p>
          <a:r>
            <a:rPr lang="it-IT" dirty="0" smtClean="0"/>
            <a:t>Consiglio pastorale</a:t>
          </a:r>
          <a:endParaRPr lang="it-IT" dirty="0"/>
        </a:p>
      </dgm:t>
    </dgm:pt>
    <dgm:pt modelId="{FA39E152-68DD-491E-A245-049EB400A9F4}" type="parTrans" cxnId="{E6ECB16A-39F1-4B3C-B3D7-DB185FF1988C}">
      <dgm:prSet/>
      <dgm:spPr/>
      <dgm:t>
        <a:bodyPr/>
        <a:lstStyle/>
        <a:p>
          <a:endParaRPr lang="it-IT"/>
        </a:p>
      </dgm:t>
    </dgm:pt>
    <dgm:pt modelId="{044D1A30-A960-49DF-BE71-5F2BAF39BDE7}" type="sibTrans" cxnId="{E6ECB16A-39F1-4B3C-B3D7-DB185FF1988C}">
      <dgm:prSet/>
      <dgm:spPr/>
      <dgm:t>
        <a:bodyPr/>
        <a:lstStyle/>
        <a:p>
          <a:endParaRPr lang="it-IT"/>
        </a:p>
      </dgm:t>
    </dgm:pt>
    <dgm:pt modelId="{1D56E021-1B01-48BC-A9E4-99E8E7B991E1}">
      <dgm:prSet phldrT="[Testo]"/>
      <dgm:spPr/>
      <dgm:t>
        <a:bodyPr/>
        <a:lstStyle/>
        <a:p>
          <a:r>
            <a:rPr lang="it-IT" dirty="0" smtClean="0"/>
            <a:t>Riprendere  il questionario per proseguire la vita pastorale</a:t>
          </a:r>
          <a:endParaRPr lang="it-IT" dirty="0"/>
        </a:p>
      </dgm:t>
    </dgm:pt>
    <dgm:pt modelId="{FF7DA8D3-79CE-4454-AF01-201487D4D6BD}" type="parTrans" cxnId="{5DFE340D-FDA2-435E-A1B2-0E78961816AB}">
      <dgm:prSet/>
      <dgm:spPr/>
      <dgm:t>
        <a:bodyPr/>
        <a:lstStyle/>
        <a:p>
          <a:endParaRPr lang="it-IT"/>
        </a:p>
      </dgm:t>
    </dgm:pt>
    <dgm:pt modelId="{319EAFBB-251D-4FC1-9197-665E8AC56E92}" type="sibTrans" cxnId="{5DFE340D-FDA2-435E-A1B2-0E78961816AB}">
      <dgm:prSet/>
      <dgm:spPr/>
      <dgm:t>
        <a:bodyPr/>
        <a:lstStyle/>
        <a:p>
          <a:endParaRPr lang="it-IT"/>
        </a:p>
      </dgm:t>
    </dgm:pt>
    <dgm:pt modelId="{5AD0A97B-8F44-453D-8E18-F438397F4BC0}">
      <dgm:prSet phldrT="[Testo]"/>
      <dgm:spPr/>
      <dgm:t>
        <a:bodyPr/>
        <a:lstStyle/>
        <a:p>
          <a:r>
            <a:rPr lang="it-IT" dirty="0" smtClean="0"/>
            <a:t>Collaborazione con la  Forania e con gli Uffici di Curia: formazione, sussidi, accompagnamenti nei processi pastorali</a:t>
          </a:r>
          <a:endParaRPr lang="it-IT" dirty="0"/>
        </a:p>
      </dgm:t>
    </dgm:pt>
    <dgm:pt modelId="{10B95BBB-7435-4F95-84B6-67ECB2BB2BC0}" type="parTrans" cxnId="{D77BA54C-82AE-4AC7-AD4D-84B76DA303F8}">
      <dgm:prSet/>
      <dgm:spPr/>
      <dgm:t>
        <a:bodyPr/>
        <a:lstStyle/>
        <a:p>
          <a:endParaRPr lang="it-IT"/>
        </a:p>
      </dgm:t>
    </dgm:pt>
    <dgm:pt modelId="{8E1C11EE-12AD-417E-827F-FD10C6C664C1}" type="sibTrans" cxnId="{D77BA54C-82AE-4AC7-AD4D-84B76DA303F8}">
      <dgm:prSet/>
      <dgm:spPr/>
      <dgm:t>
        <a:bodyPr/>
        <a:lstStyle/>
        <a:p>
          <a:endParaRPr lang="it-IT"/>
        </a:p>
      </dgm:t>
    </dgm:pt>
    <dgm:pt modelId="{7125BBCB-4508-495A-BD3F-79CDE32D6D0F}">
      <dgm:prSet phldrT="[Testo]"/>
      <dgm:spPr/>
      <dgm:t>
        <a:bodyPr/>
        <a:lstStyle/>
        <a:p>
          <a:r>
            <a:rPr lang="it-IT" dirty="0" smtClean="0"/>
            <a:t>Programmare gli appuntamenti tenendo presente la forania e la comunità parrocchiale in tutte le sue sfaccettature</a:t>
          </a:r>
          <a:endParaRPr lang="it-IT" dirty="0"/>
        </a:p>
      </dgm:t>
    </dgm:pt>
    <dgm:pt modelId="{3A661B76-40E7-401B-922C-76DDA0E3F2AF}" type="parTrans" cxnId="{9DA4D6E3-0E16-44A2-B194-53A37BDA7D88}">
      <dgm:prSet/>
      <dgm:spPr/>
      <dgm:t>
        <a:bodyPr/>
        <a:lstStyle/>
        <a:p>
          <a:endParaRPr lang="it-IT"/>
        </a:p>
      </dgm:t>
    </dgm:pt>
    <dgm:pt modelId="{8509BBCD-39DD-4C16-A76B-833C8F3BB3FB}" type="sibTrans" cxnId="{9DA4D6E3-0E16-44A2-B194-53A37BDA7D88}">
      <dgm:prSet/>
      <dgm:spPr/>
      <dgm:t>
        <a:bodyPr/>
        <a:lstStyle/>
        <a:p>
          <a:endParaRPr lang="it-IT"/>
        </a:p>
      </dgm:t>
    </dgm:pt>
    <dgm:pt modelId="{23CD336D-8D46-4CD4-81B1-08CF7ECE89B9}">
      <dgm:prSet phldrT="[Testo]"/>
      <dgm:spPr/>
      <dgm:t>
        <a:bodyPr/>
        <a:lstStyle/>
        <a:p>
          <a:r>
            <a:rPr lang="it-IT" dirty="0" smtClean="0"/>
            <a:t>Ascolta</a:t>
          </a:r>
          <a:endParaRPr lang="it-IT" dirty="0"/>
        </a:p>
      </dgm:t>
    </dgm:pt>
    <dgm:pt modelId="{49184257-578D-4856-B80B-62F6003FD61B}" type="parTrans" cxnId="{8FD3992A-2B58-437A-BE2B-A7C363A92DD8}">
      <dgm:prSet/>
      <dgm:spPr/>
      <dgm:t>
        <a:bodyPr/>
        <a:lstStyle/>
        <a:p>
          <a:endParaRPr lang="it-IT"/>
        </a:p>
      </dgm:t>
    </dgm:pt>
    <dgm:pt modelId="{5DE7D18C-23D3-4E60-B9AE-093479CA58CB}" type="sibTrans" cxnId="{8FD3992A-2B58-437A-BE2B-A7C363A92DD8}">
      <dgm:prSet/>
      <dgm:spPr/>
      <dgm:t>
        <a:bodyPr/>
        <a:lstStyle/>
        <a:p>
          <a:endParaRPr lang="it-IT"/>
        </a:p>
      </dgm:t>
    </dgm:pt>
    <dgm:pt modelId="{EB0465BB-C7D3-47F7-8352-AE75791F2460}">
      <dgm:prSet phldrT="[Testo]"/>
      <dgm:spPr/>
      <dgm:t>
        <a:bodyPr/>
        <a:lstStyle/>
        <a:p>
          <a:r>
            <a:rPr lang="it-IT" dirty="0" smtClean="0"/>
            <a:t>Condivide</a:t>
          </a:r>
          <a:endParaRPr lang="it-IT" dirty="0"/>
        </a:p>
      </dgm:t>
    </dgm:pt>
    <dgm:pt modelId="{CA60D47B-80B4-40BB-A279-C3D394CFA373}" type="parTrans" cxnId="{D2C68691-8A73-42E9-AAFF-158B82324491}">
      <dgm:prSet/>
      <dgm:spPr/>
      <dgm:t>
        <a:bodyPr/>
        <a:lstStyle/>
        <a:p>
          <a:endParaRPr lang="it-IT"/>
        </a:p>
      </dgm:t>
    </dgm:pt>
    <dgm:pt modelId="{64EAFF17-B6B6-4431-8AFE-D1B1FB09B45F}" type="sibTrans" cxnId="{D2C68691-8A73-42E9-AAFF-158B82324491}">
      <dgm:prSet/>
      <dgm:spPr/>
      <dgm:t>
        <a:bodyPr/>
        <a:lstStyle/>
        <a:p>
          <a:endParaRPr lang="it-IT"/>
        </a:p>
      </dgm:t>
    </dgm:pt>
    <dgm:pt modelId="{46A66FA7-F034-4EEF-B5B0-D9F716DAF15E}">
      <dgm:prSet phldrT="[Testo]"/>
      <dgm:spPr/>
      <dgm:t>
        <a:bodyPr/>
        <a:lstStyle/>
        <a:p>
          <a:r>
            <a:rPr lang="it-IT" dirty="0" smtClean="0"/>
            <a:t>Celebra</a:t>
          </a:r>
          <a:endParaRPr lang="it-IT" dirty="0"/>
        </a:p>
      </dgm:t>
    </dgm:pt>
    <dgm:pt modelId="{4EB10BA9-C01D-45A2-A692-C5DB2A0E5290}" type="parTrans" cxnId="{CF1DE4B5-2660-4393-8569-0FD656F3B054}">
      <dgm:prSet/>
      <dgm:spPr/>
      <dgm:t>
        <a:bodyPr/>
        <a:lstStyle/>
        <a:p>
          <a:endParaRPr lang="it-IT"/>
        </a:p>
      </dgm:t>
    </dgm:pt>
    <dgm:pt modelId="{9FDB5596-6E92-4F4A-9B37-4AB32B822206}" type="sibTrans" cxnId="{CF1DE4B5-2660-4393-8569-0FD656F3B054}">
      <dgm:prSet/>
      <dgm:spPr/>
      <dgm:t>
        <a:bodyPr/>
        <a:lstStyle/>
        <a:p>
          <a:endParaRPr lang="it-IT"/>
        </a:p>
      </dgm:t>
    </dgm:pt>
    <dgm:pt modelId="{E732F7E1-F20A-4741-9275-7A16F80807B0}">
      <dgm:prSet phldrT="[Testo]"/>
      <dgm:spPr/>
      <dgm:t>
        <a:bodyPr/>
        <a:lstStyle/>
        <a:p>
          <a:r>
            <a:rPr lang="it-IT" dirty="0" smtClean="0"/>
            <a:t>Invia</a:t>
          </a:r>
          <a:endParaRPr lang="it-IT" dirty="0"/>
        </a:p>
      </dgm:t>
    </dgm:pt>
    <dgm:pt modelId="{EA29E8EB-7850-46B0-9D53-932FD5E405B3}" type="parTrans" cxnId="{D4368338-0592-4A57-8B81-21F093DAC63C}">
      <dgm:prSet/>
      <dgm:spPr/>
      <dgm:t>
        <a:bodyPr/>
        <a:lstStyle/>
        <a:p>
          <a:endParaRPr lang="it-IT"/>
        </a:p>
      </dgm:t>
    </dgm:pt>
    <dgm:pt modelId="{B148C4E8-608A-43F3-BE6F-9266E923FFCE}" type="sibTrans" cxnId="{D4368338-0592-4A57-8B81-21F093DAC63C}">
      <dgm:prSet/>
      <dgm:spPr/>
      <dgm:t>
        <a:bodyPr/>
        <a:lstStyle/>
        <a:p>
          <a:endParaRPr lang="it-IT"/>
        </a:p>
      </dgm:t>
    </dgm:pt>
    <dgm:pt modelId="{EBF90F9A-49A2-4044-9820-A946011E84F9}">
      <dgm:prSet phldrT="[Testo]"/>
      <dgm:spPr/>
      <dgm:t>
        <a:bodyPr/>
        <a:lstStyle/>
        <a:p>
          <a:r>
            <a:rPr lang="it-IT" dirty="0" smtClean="0"/>
            <a:t>Visione parte amministrativa e «canonica»</a:t>
          </a:r>
          <a:endParaRPr lang="it-IT" dirty="0"/>
        </a:p>
      </dgm:t>
    </dgm:pt>
    <dgm:pt modelId="{6C583351-5E8E-4783-861D-AAA21BB118DB}" type="parTrans" cxnId="{DA6B224F-6A49-4BAC-AEBD-8BE93E0C5BDD}">
      <dgm:prSet/>
      <dgm:spPr/>
      <dgm:t>
        <a:bodyPr/>
        <a:lstStyle/>
        <a:p>
          <a:endParaRPr lang="it-IT"/>
        </a:p>
      </dgm:t>
    </dgm:pt>
    <dgm:pt modelId="{CFACAA93-C0E1-438B-87BA-FE8DC7C78C9E}" type="sibTrans" cxnId="{DA6B224F-6A49-4BAC-AEBD-8BE93E0C5BDD}">
      <dgm:prSet/>
      <dgm:spPr/>
      <dgm:t>
        <a:bodyPr/>
        <a:lstStyle/>
        <a:p>
          <a:endParaRPr lang="it-IT"/>
        </a:p>
      </dgm:t>
    </dgm:pt>
    <dgm:pt modelId="{65109FC0-1DC3-4F94-BE97-B9802973386D}">
      <dgm:prSet phldrT="[Testo]"/>
      <dgm:spPr/>
      <dgm:t>
        <a:bodyPr/>
        <a:lstStyle/>
        <a:p>
          <a:r>
            <a:rPr lang="it-IT" dirty="0" smtClean="0"/>
            <a:t>Il </a:t>
          </a:r>
          <a:r>
            <a:rPr lang="it-IT" dirty="0" err="1" smtClean="0"/>
            <a:t>convisitatore</a:t>
          </a:r>
          <a:r>
            <a:rPr lang="it-IT" dirty="0" smtClean="0"/>
            <a:t> traccia una fisionomia della parrocchia per il Vescovo</a:t>
          </a:r>
          <a:endParaRPr lang="it-IT" dirty="0"/>
        </a:p>
      </dgm:t>
    </dgm:pt>
    <dgm:pt modelId="{7247B43E-12B1-4A6D-BC73-2153C652B8BA}" type="parTrans" cxnId="{54C43F01-A4B1-4886-9EDE-E04495D02F27}">
      <dgm:prSet/>
      <dgm:spPr/>
      <dgm:t>
        <a:bodyPr/>
        <a:lstStyle/>
        <a:p>
          <a:endParaRPr lang="it-IT"/>
        </a:p>
      </dgm:t>
    </dgm:pt>
    <dgm:pt modelId="{BC3B0E95-D725-4FA3-8F95-98291361B539}" type="sibTrans" cxnId="{54C43F01-A4B1-4886-9EDE-E04495D02F27}">
      <dgm:prSet/>
      <dgm:spPr/>
      <dgm:t>
        <a:bodyPr/>
        <a:lstStyle/>
        <a:p>
          <a:endParaRPr lang="it-IT"/>
        </a:p>
      </dgm:t>
    </dgm:pt>
    <dgm:pt modelId="{EA87C01E-4D31-46FD-B20F-4629D040BFE1}" type="pres">
      <dgm:prSet presAssocID="{2D78DE6C-3BE1-43C8-91ED-2B81E79C8D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C5C690E-EADF-48EB-96E8-8E10306494A6}" type="pres">
      <dgm:prSet presAssocID="{374F7410-F36D-47B6-A796-0E90F9AA0611}" presName="composite" presStyleCnt="0"/>
      <dgm:spPr/>
    </dgm:pt>
    <dgm:pt modelId="{28B7EC63-8D94-4E0E-9CC9-6A28A8BED019}" type="pres">
      <dgm:prSet presAssocID="{374F7410-F36D-47B6-A796-0E90F9AA061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2E44C8-4A3F-455B-91A9-937975F996A9}" type="pres">
      <dgm:prSet presAssocID="{374F7410-F36D-47B6-A796-0E90F9AA0611}" presName="parSh" presStyleLbl="node1" presStyleIdx="0" presStyleCnt="3"/>
      <dgm:spPr/>
      <dgm:t>
        <a:bodyPr/>
        <a:lstStyle/>
        <a:p>
          <a:endParaRPr lang="it-IT"/>
        </a:p>
      </dgm:t>
    </dgm:pt>
    <dgm:pt modelId="{5A09329B-0878-4D90-964E-E4E402A4E58C}" type="pres">
      <dgm:prSet presAssocID="{374F7410-F36D-47B6-A796-0E90F9AA061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641DC1-00AD-4EEE-814B-89D0FB4D2128}" type="pres">
      <dgm:prSet presAssocID="{33A1F6DF-0C53-4DCF-9F31-06C0B9FE5D18}" presName="sibTrans" presStyleLbl="sibTrans2D1" presStyleIdx="0" presStyleCnt="2"/>
      <dgm:spPr/>
      <dgm:t>
        <a:bodyPr/>
        <a:lstStyle/>
        <a:p>
          <a:endParaRPr lang="it-IT"/>
        </a:p>
      </dgm:t>
    </dgm:pt>
    <dgm:pt modelId="{4C8509D9-CF3B-490E-A2B7-7E6FFF9DBE3F}" type="pres">
      <dgm:prSet presAssocID="{33A1F6DF-0C53-4DCF-9F31-06C0B9FE5D18}" presName="connTx" presStyleLbl="sibTrans2D1" presStyleIdx="0" presStyleCnt="2"/>
      <dgm:spPr/>
      <dgm:t>
        <a:bodyPr/>
        <a:lstStyle/>
        <a:p>
          <a:endParaRPr lang="it-IT"/>
        </a:p>
      </dgm:t>
    </dgm:pt>
    <dgm:pt modelId="{E839640E-58F5-4E6F-BCD2-35419D872CC5}" type="pres">
      <dgm:prSet presAssocID="{D118F323-BDB2-4817-84D2-FCBFEFC3169A}" presName="composite" presStyleCnt="0"/>
      <dgm:spPr/>
    </dgm:pt>
    <dgm:pt modelId="{A3158731-80C8-4454-BE95-49FA40A4CEBF}" type="pres">
      <dgm:prSet presAssocID="{D118F323-BDB2-4817-84D2-FCBFEFC316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40B17E-5A0D-4C2E-B0C0-ADDC0A6A58C0}" type="pres">
      <dgm:prSet presAssocID="{D118F323-BDB2-4817-84D2-FCBFEFC3169A}" presName="parSh" presStyleLbl="node1" presStyleIdx="1" presStyleCnt="3"/>
      <dgm:spPr/>
      <dgm:t>
        <a:bodyPr/>
        <a:lstStyle/>
        <a:p>
          <a:endParaRPr lang="it-IT"/>
        </a:p>
      </dgm:t>
    </dgm:pt>
    <dgm:pt modelId="{59A3C43D-5A2F-4480-85A8-50B96485D95E}" type="pres">
      <dgm:prSet presAssocID="{D118F323-BDB2-4817-84D2-FCBFEFC3169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9379EE-02E8-46BE-9814-C10783896600}" type="pres">
      <dgm:prSet presAssocID="{72869A91-B08E-4295-A165-8AF380E9295B}" presName="sibTrans" presStyleLbl="sibTrans2D1" presStyleIdx="1" presStyleCnt="2"/>
      <dgm:spPr/>
      <dgm:t>
        <a:bodyPr/>
        <a:lstStyle/>
        <a:p>
          <a:endParaRPr lang="it-IT"/>
        </a:p>
      </dgm:t>
    </dgm:pt>
    <dgm:pt modelId="{4E34DB91-7E2D-4D8E-8505-C3255F3C18F6}" type="pres">
      <dgm:prSet presAssocID="{72869A91-B08E-4295-A165-8AF380E9295B}" presName="connTx" presStyleLbl="sibTrans2D1" presStyleIdx="1" presStyleCnt="2"/>
      <dgm:spPr/>
      <dgm:t>
        <a:bodyPr/>
        <a:lstStyle/>
        <a:p>
          <a:endParaRPr lang="it-IT"/>
        </a:p>
      </dgm:t>
    </dgm:pt>
    <dgm:pt modelId="{90635850-7F04-4619-8652-EB36D4DBC40F}" type="pres">
      <dgm:prSet presAssocID="{320FAA0B-27C2-4525-AA43-9C6DDCF45CF1}" presName="composite" presStyleCnt="0"/>
      <dgm:spPr/>
    </dgm:pt>
    <dgm:pt modelId="{3A0F2822-22D6-4A3D-B49D-D82369DA5277}" type="pres">
      <dgm:prSet presAssocID="{320FAA0B-27C2-4525-AA43-9C6DDCF45CF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678D5B-0715-4CA7-AE53-5D5584E295C3}" type="pres">
      <dgm:prSet presAssocID="{320FAA0B-27C2-4525-AA43-9C6DDCF45CF1}" presName="parSh" presStyleLbl="node1" presStyleIdx="2" presStyleCnt="3"/>
      <dgm:spPr/>
      <dgm:t>
        <a:bodyPr/>
        <a:lstStyle/>
        <a:p>
          <a:endParaRPr lang="it-IT"/>
        </a:p>
      </dgm:t>
    </dgm:pt>
    <dgm:pt modelId="{8BCE5CCD-5135-4CEB-BAA2-7005145A8CD8}" type="pres">
      <dgm:prSet presAssocID="{320FAA0B-27C2-4525-AA43-9C6DDCF45CF1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C970685-5549-40BA-8450-56A24A3764EE}" type="presOf" srcId="{374F7410-F36D-47B6-A796-0E90F9AA0611}" destId="{CA2E44C8-4A3F-455B-91A9-937975F996A9}" srcOrd="1" destOrd="0" presId="urn:microsoft.com/office/officeart/2005/8/layout/process3"/>
    <dgm:cxn modelId="{4A5E4289-31D6-47BE-81BC-A0740180FF78}" type="presOf" srcId="{D118F323-BDB2-4817-84D2-FCBFEFC3169A}" destId="{0D40B17E-5A0D-4C2E-B0C0-ADDC0A6A58C0}" srcOrd="1" destOrd="0" presId="urn:microsoft.com/office/officeart/2005/8/layout/process3"/>
    <dgm:cxn modelId="{5337292D-3667-4458-99C9-A4DDFBAAEF24}" type="presOf" srcId="{D35025C1-802D-48BF-8225-85274074E229}" destId="{5A09329B-0878-4D90-964E-E4E402A4E58C}" srcOrd="0" destOrd="2" presId="urn:microsoft.com/office/officeart/2005/8/layout/process3"/>
    <dgm:cxn modelId="{C0DDBD3A-454B-47D4-8158-59174C748147}" type="presOf" srcId="{D118F323-BDB2-4817-84D2-FCBFEFC3169A}" destId="{A3158731-80C8-4454-BE95-49FA40A4CEBF}" srcOrd="0" destOrd="0" presId="urn:microsoft.com/office/officeart/2005/8/layout/process3"/>
    <dgm:cxn modelId="{481A727F-B5AC-41E1-A844-061D1BD16C76}" type="presOf" srcId="{72869A91-B08E-4295-A165-8AF380E9295B}" destId="{4E34DB91-7E2D-4D8E-8505-C3255F3C18F6}" srcOrd="1" destOrd="0" presId="urn:microsoft.com/office/officeart/2005/8/layout/process3"/>
    <dgm:cxn modelId="{C02B696D-0665-413B-8B7F-64F542FFF958}" srcId="{D118F323-BDB2-4817-84D2-FCBFEFC3169A}" destId="{C7E31947-B978-47DC-84AC-822FCAEF0FD1}" srcOrd="0" destOrd="0" parTransId="{D07CA5E3-2769-4EE7-A907-129ADCCC9501}" sibTransId="{9FA87FE2-0252-4631-9019-959A956FD6EF}"/>
    <dgm:cxn modelId="{F6615A8E-CDC9-45FB-9AF0-4985BA465216}" type="presOf" srcId="{46A66FA7-F034-4EEF-B5B0-D9F716DAF15E}" destId="{59A3C43D-5A2F-4480-85A8-50B96485D95E}" srcOrd="0" destOrd="3" presId="urn:microsoft.com/office/officeart/2005/8/layout/process3"/>
    <dgm:cxn modelId="{8FD3992A-2B58-437A-BE2B-A7C363A92DD8}" srcId="{D118F323-BDB2-4817-84D2-FCBFEFC3169A}" destId="{23CD336D-8D46-4CD4-81B1-08CF7ECE89B9}" srcOrd="1" destOrd="0" parTransId="{49184257-578D-4856-B80B-62F6003FD61B}" sibTransId="{5DE7D18C-23D3-4E60-B9AE-093479CA58CB}"/>
    <dgm:cxn modelId="{8E24D492-12CA-4A91-A083-ACAD57C83A52}" type="presOf" srcId="{EBF90F9A-49A2-4044-9820-A946011E84F9}" destId="{5A09329B-0878-4D90-964E-E4E402A4E58C}" srcOrd="0" destOrd="4" presId="urn:microsoft.com/office/officeart/2005/8/layout/process3"/>
    <dgm:cxn modelId="{A84FF23F-4081-4731-993F-0A37301248A7}" srcId="{2D78DE6C-3BE1-43C8-91ED-2B81E79C8D0B}" destId="{320FAA0B-27C2-4525-AA43-9C6DDCF45CF1}" srcOrd="2" destOrd="0" parTransId="{022BE417-1EA9-42E5-87FE-2B0162A64CEB}" sibTransId="{0E897D41-DAE3-4BEC-8252-031476379D33}"/>
    <dgm:cxn modelId="{69FB539C-B6CB-43A4-8EDD-98B21091A84B}" type="presOf" srcId="{7125BBCB-4508-495A-BD3F-79CDE32D6D0F}" destId="{5A09329B-0878-4D90-964E-E4E402A4E58C}" srcOrd="0" destOrd="3" presId="urn:microsoft.com/office/officeart/2005/8/layout/process3"/>
    <dgm:cxn modelId="{30F60E69-AC85-486D-9BD0-6F27CDF27BE7}" type="presOf" srcId="{C7E31947-B978-47DC-84AC-822FCAEF0FD1}" destId="{59A3C43D-5A2F-4480-85A8-50B96485D95E}" srcOrd="0" destOrd="0" presId="urn:microsoft.com/office/officeart/2005/8/layout/process3"/>
    <dgm:cxn modelId="{84B7ED25-E376-48ED-A8CC-43DDE4693204}" type="presOf" srcId="{E732F7E1-F20A-4741-9275-7A16F80807B0}" destId="{59A3C43D-5A2F-4480-85A8-50B96485D95E}" srcOrd="0" destOrd="4" presId="urn:microsoft.com/office/officeart/2005/8/layout/process3"/>
    <dgm:cxn modelId="{793A8BB6-7330-463B-B5C8-7C33EF3FC38F}" type="presOf" srcId="{320FAA0B-27C2-4525-AA43-9C6DDCF45CF1}" destId="{3A0F2822-22D6-4A3D-B49D-D82369DA5277}" srcOrd="0" destOrd="0" presId="urn:microsoft.com/office/officeart/2005/8/layout/process3"/>
    <dgm:cxn modelId="{79B0D96A-572A-497F-9053-350450B6BBF4}" type="presOf" srcId="{374F7410-F36D-47B6-A796-0E90F9AA0611}" destId="{28B7EC63-8D94-4E0E-9CC9-6A28A8BED019}" srcOrd="0" destOrd="0" presId="urn:microsoft.com/office/officeart/2005/8/layout/process3"/>
    <dgm:cxn modelId="{D4368338-0592-4A57-8B81-21F093DAC63C}" srcId="{D118F323-BDB2-4817-84D2-FCBFEFC3169A}" destId="{E732F7E1-F20A-4741-9275-7A16F80807B0}" srcOrd="4" destOrd="0" parTransId="{EA29E8EB-7850-46B0-9D53-932FD5E405B3}" sibTransId="{B148C4E8-608A-43F3-BE6F-9266E923FFCE}"/>
    <dgm:cxn modelId="{09EA04DB-B036-4B0C-ADEB-DCE25859A67E}" type="presOf" srcId="{63B4C065-E9DE-4937-B65A-17882B69BE8A}" destId="{5A09329B-0878-4D90-964E-E4E402A4E58C}" srcOrd="0" destOrd="1" presId="urn:microsoft.com/office/officeart/2005/8/layout/process3"/>
    <dgm:cxn modelId="{60DDC1FA-3057-4562-B253-4DBAB9D06270}" type="presOf" srcId="{015510F7-33C2-4D5F-90CC-5E11CDABDC52}" destId="{8BCE5CCD-5135-4CEB-BAA2-7005145A8CD8}" srcOrd="0" destOrd="0" presId="urn:microsoft.com/office/officeart/2005/8/layout/process3"/>
    <dgm:cxn modelId="{DA6B224F-6A49-4BAC-AEBD-8BE93E0C5BDD}" srcId="{374F7410-F36D-47B6-A796-0E90F9AA0611}" destId="{EBF90F9A-49A2-4044-9820-A946011E84F9}" srcOrd="4" destOrd="0" parTransId="{6C583351-5E8E-4783-861D-AAA21BB118DB}" sibTransId="{CFACAA93-C0E1-438B-87BA-FE8DC7C78C9E}"/>
    <dgm:cxn modelId="{F6D01E6F-EB49-4516-8A5C-81CDC4EC8D52}" type="presOf" srcId="{320FAA0B-27C2-4525-AA43-9C6DDCF45CF1}" destId="{3A678D5B-0715-4CA7-AE53-5D5584E295C3}" srcOrd="1" destOrd="0" presId="urn:microsoft.com/office/officeart/2005/8/layout/process3"/>
    <dgm:cxn modelId="{22881817-B39E-424B-AA85-CE9A04A6E401}" srcId="{2D78DE6C-3BE1-43C8-91ED-2B81E79C8D0B}" destId="{374F7410-F36D-47B6-A796-0E90F9AA0611}" srcOrd="0" destOrd="0" parTransId="{85E66239-C253-4426-8CDE-0F47DCAE0E90}" sibTransId="{33A1F6DF-0C53-4DCF-9F31-06C0B9FE5D18}"/>
    <dgm:cxn modelId="{3FDB6C9C-5897-4BFC-BB27-79BED0CAFF25}" type="presOf" srcId="{33A1F6DF-0C53-4DCF-9F31-06C0B9FE5D18}" destId="{4C8509D9-CF3B-490E-A2B7-7E6FFF9DBE3F}" srcOrd="1" destOrd="0" presId="urn:microsoft.com/office/officeart/2005/8/layout/process3"/>
    <dgm:cxn modelId="{EE51F046-E27C-4E2D-898E-BB42F9228A46}" type="presOf" srcId="{2D78DE6C-3BE1-43C8-91ED-2B81E79C8D0B}" destId="{EA87C01E-4D31-46FD-B20F-4629D040BFE1}" srcOrd="0" destOrd="0" presId="urn:microsoft.com/office/officeart/2005/8/layout/process3"/>
    <dgm:cxn modelId="{E6ECB16A-39F1-4B3C-B3D7-DB185FF1988C}" srcId="{374F7410-F36D-47B6-A796-0E90F9AA0611}" destId="{D35025C1-802D-48BF-8225-85274074E229}" srcOrd="2" destOrd="0" parTransId="{FA39E152-68DD-491E-A245-049EB400A9F4}" sibTransId="{044D1A30-A960-49DF-BE71-5F2BAF39BDE7}"/>
    <dgm:cxn modelId="{D77BA54C-82AE-4AC7-AD4D-84B76DA303F8}" srcId="{320FAA0B-27C2-4525-AA43-9C6DDCF45CF1}" destId="{5AD0A97B-8F44-453D-8E18-F438397F4BC0}" srcOrd="2" destOrd="0" parTransId="{10B95BBB-7435-4F95-84B6-67ECB2BB2BC0}" sibTransId="{8E1C11EE-12AD-417E-827F-FD10C6C664C1}"/>
    <dgm:cxn modelId="{D2C68691-8A73-42E9-AAFF-158B82324491}" srcId="{D118F323-BDB2-4817-84D2-FCBFEFC3169A}" destId="{EB0465BB-C7D3-47F7-8352-AE75791F2460}" srcOrd="2" destOrd="0" parTransId="{CA60D47B-80B4-40BB-A279-C3D394CFA373}" sibTransId="{64EAFF17-B6B6-4431-8AFE-D1B1FB09B45F}"/>
    <dgm:cxn modelId="{61E3A85D-503A-471E-BF6E-91203D3FA2FE}" type="presOf" srcId="{72869A91-B08E-4295-A165-8AF380E9295B}" destId="{2B9379EE-02E8-46BE-9814-C10783896600}" srcOrd="0" destOrd="0" presId="urn:microsoft.com/office/officeart/2005/8/layout/process3"/>
    <dgm:cxn modelId="{0EFBE5FB-4BA1-4FA0-B5DC-BA2C9093C78B}" srcId="{374F7410-F36D-47B6-A796-0E90F9AA0611}" destId="{63B4C065-E9DE-4937-B65A-17882B69BE8A}" srcOrd="1" destOrd="0" parTransId="{856F33F4-8D20-421F-B015-D76FBE683457}" sibTransId="{60555DAA-40D9-42EE-832E-3CDD41785A82}"/>
    <dgm:cxn modelId="{5BFCE9B6-B0AD-47E8-B394-5DAE0F1A938C}" srcId="{2D78DE6C-3BE1-43C8-91ED-2B81E79C8D0B}" destId="{D118F323-BDB2-4817-84D2-FCBFEFC3169A}" srcOrd="1" destOrd="0" parTransId="{66EFEA8F-87E8-49C4-B93A-841E55E46DE2}" sibTransId="{72869A91-B08E-4295-A165-8AF380E9295B}"/>
    <dgm:cxn modelId="{848BBA13-896B-4C4D-B208-9D6FA27F15F3}" type="presOf" srcId="{EB0465BB-C7D3-47F7-8352-AE75791F2460}" destId="{59A3C43D-5A2F-4480-85A8-50B96485D95E}" srcOrd="0" destOrd="2" presId="urn:microsoft.com/office/officeart/2005/8/layout/process3"/>
    <dgm:cxn modelId="{4A9FF60B-C313-48C7-990D-56783E8DAA87}" srcId="{374F7410-F36D-47B6-A796-0E90F9AA0611}" destId="{A7571F5F-3E7A-45C1-8DB8-DE30417E0F56}" srcOrd="0" destOrd="0" parTransId="{ADA04BE1-5FE6-43D5-B62E-15D740A44103}" sibTransId="{799040D0-2F9D-41CC-A352-AF992F336024}"/>
    <dgm:cxn modelId="{25581B87-6FEA-4940-8763-CEDDCD382F99}" type="presOf" srcId="{5AD0A97B-8F44-453D-8E18-F438397F4BC0}" destId="{8BCE5CCD-5135-4CEB-BAA2-7005145A8CD8}" srcOrd="0" destOrd="2" presId="urn:microsoft.com/office/officeart/2005/8/layout/process3"/>
    <dgm:cxn modelId="{F57DA38E-4B95-4705-A99A-09DDBEA516E5}" type="presOf" srcId="{A7571F5F-3E7A-45C1-8DB8-DE30417E0F56}" destId="{5A09329B-0878-4D90-964E-E4E402A4E58C}" srcOrd="0" destOrd="0" presId="urn:microsoft.com/office/officeart/2005/8/layout/process3"/>
    <dgm:cxn modelId="{193613EA-4519-4458-821B-2A456EC1CBF9}" type="presOf" srcId="{1D56E021-1B01-48BC-A9E4-99E8E7B991E1}" destId="{8BCE5CCD-5135-4CEB-BAA2-7005145A8CD8}" srcOrd="0" destOrd="1" presId="urn:microsoft.com/office/officeart/2005/8/layout/process3"/>
    <dgm:cxn modelId="{5DFE340D-FDA2-435E-A1B2-0E78961816AB}" srcId="{320FAA0B-27C2-4525-AA43-9C6DDCF45CF1}" destId="{1D56E021-1B01-48BC-A9E4-99E8E7B991E1}" srcOrd="1" destOrd="0" parTransId="{FF7DA8D3-79CE-4454-AF01-201487D4D6BD}" sibTransId="{319EAFBB-251D-4FC1-9197-665E8AC56E92}"/>
    <dgm:cxn modelId="{599D9F4E-E382-4AD9-A5BC-C03CE0D5EA55}" srcId="{320FAA0B-27C2-4525-AA43-9C6DDCF45CF1}" destId="{015510F7-33C2-4D5F-90CC-5E11CDABDC52}" srcOrd="0" destOrd="0" parTransId="{0B34E3BE-46C4-4183-828F-1FDE80974198}" sibTransId="{7BA71E07-654E-44B5-A991-25DCD1817B7D}"/>
    <dgm:cxn modelId="{3AC3A6AD-E4B1-4893-831C-AED37010044B}" type="presOf" srcId="{65109FC0-1DC3-4F94-BE97-B9802973386D}" destId="{5A09329B-0878-4D90-964E-E4E402A4E58C}" srcOrd="0" destOrd="5" presId="urn:microsoft.com/office/officeart/2005/8/layout/process3"/>
    <dgm:cxn modelId="{54C43F01-A4B1-4886-9EDE-E04495D02F27}" srcId="{374F7410-F36D-47B6-A796-0E90F9AA0611}" destId="{65109FC0-1DC3-4F94-BE97-B9802973386D}" srcOrd="5" destOrd="0" parTransId="{7247B43E-12B1-4A6D-BC73-2153C652B8BA}" sibTransId="{BC3B0E95-D725-4FA3-8F95-98291361B539}"/>
    <dgm:cxn modelId="{9DA4D6E3-0E16-44A2-B194-53A37BDA7D88}" srcId="{374F7410-F36D-47B6-A796-0E90F9AA0611}" destId="{7125BBCB-4508-495A-BD3F-79CDE32D6D0F}" srcOrd="3" destOrd="0" parTransId="{3A661B76-40E7-401B-922C-76DDA0E3F2AF}" sibTransId="{8509BBCD-39DD-4C16-A76B-833C8F3BB3FB}"/>
    <dgm:cxn modelId="{2A13D390-E350-4FD2-8335-647EC46F28F8}" type="presOf" srcId="{23CD336D-8D46-4CD4-81B1-08CF7ECE89B9}" destId="{59A3C43D-5A2F-4480-85A8-50B96485D95E}" srcOrd="0" destOrd="1" presId="urn:microsoft.com/office/officeart/2005/8/layout/process3"/>
    <dgm:cxn modelId="{CF1DE4B5-2660-4393-8569-0FD656F3B054}" srcId="{D118F323-BDB2-4817-84D2-FCBFEFC3169A}" destId="{46A66FA7-F034-4EEF-B5B0-D9F716DAF15E}" srcOrd="3" destOrd="0" parTransId="{4EB10BA9-C01D-45A2-A692-C5DB2A0E5290}" sibTransId="{9FDB5596-6E92-4F4A-9B37-4AB32B822206}"/>
    <dgm:cxn modelId="{8CB7F0E0-C111-47CD-A730-50C5089D58A6}" type="presOf" srcId="{33A1F6DF-0C53-4DCF-9F31-06C0B9FE5D18}" destId="{D0641DC1-00AD-4EEE-814B-89D0FB4D2128}" srcOrd="0" destOrd="0" presId="urn:microsoft.com/office/officeart/2005/8/layout/process3"/>
    <dgm:cxn modelId="{96EC1888-EE28-4CCB-AA3A-FAC6A5332ABA}" type="presParOf" srcId="{EA87C01E-4D31-46FD-B20F-4629D040BFE1}" destId="{2C5C690E-EADF-48EB-96E8-8E10306494A6}" srcOrd="0" destOrd="0" presId="urn:microsoft.com/office/officeart/2005/8/layout/process3"/>
    <dgm:cxn modelId="{D9369460-37F6-429E-B173-AC9524304C8D}" type="presParOf" srcId="{2C5C690E-EADF-48EB-96E8-8E10306494A6}" destId="{28B7EC63-8D94-4E0E-9CC9-6A28A8BED019}" srcOrd="0" destOrd="0" presId="urn:microsoft.com/office/officeart/2005/8/layout/process3"/>
    <dgm:cxn modelId="{272DDACF-A35F-42C1-9FA5-8B32759350D9}" type="presParOf" srcId="{2C5C690E-EADF-48EB-96E8-8E10306494A6}" destId="{CA2E44C8-4A3F-455B-91A9-937975F996A9}" srcOrd="1" destOrd="0" presId="urn:microsoft.com/office/officeart/2005/8/layout/process3"/>
    <dgm:cxn modelId="{B5BD4EFD-16BD-4336-B2CD-89A24A48417B}" type="presParOf" srcId="{2C5C690E-EADF-48EB-96E8-8E10306494A6}" destId="{5A09329B-0878-4D90-964E-E4E402A4E58C}" srcOrd="2" destOrd="0" presId="urn:microsoft.com/office/officeart/2005/8/layout/process3"/>
    <dgm:cxn modelId="{3D3AD73B-F3DC-49F3-8FE2-F2A3C003041C}" type="presParOf" srcId="{EA87C01E-4D31-46FD-B20F-4629D040BFE1}" destId="{D0641DC1-00AD-4EEE-814B-89D0FB4D2128}" srcOrd="1" destOrd="0" presId="urn:microsoft.com/office/officeart/2005/8/layout/process3"/>
    <dgm:cxn modelId="{D75A4593-0B45-4EEE-9D88-D81E734B902E}" type="presParOf" srcId="{D0641DC1-00AD-4EEE-814B-89D0FB4D2128}" destId="{4C8509D9-CF3B-490E-A2B7-7E6FFF9DBE3F}" srcOrd="0" destOrd="0" presId="urn:microsoft.com/office/officeart/2005/8/layout/process3"/>
    <dgm:cxn modelId="{A3159D8D-0AA1-4227-8C62-B9BB4C33E3CF}" type="presParOf" srcId="{EA87C01E-4D31-46FD-B20F-4629D040BFE1}" destId="{E839640E-58F5-4E6F-BCD2-35419D872CC5}" srcOrd="2" destOrd="0" presId="urn:microsoft.com/office/officeart/2005/8/layout/process3"/>
    <dgm:cxn modelId="{15F864B1-CBF3-4D90-A610-EBA1D82FDB90}" type="presParOf" srcId="{E839640E-58F5-4E6F-BCD2-35419D872CC5}" destId="{A3158731-80C8-4454-BE95-49FA40A4CEBF}" srcOrd="0" destOrd="0" presId="urn:microsoft.com/office/officeart/2005/8/layout/process3"/>
    <dgm:cxn modelId="{0BF57C46-5E7E-40D9-883F-7F0362BB31BB}" type="presParOf" srcId="{E839640E-58F5-4E6F-BCD2-35419D872CC5}" destId="{0D40B17E-5A0D-4C2E-B0C0-ADDC0A6A58C0}" srcOrd="1" destOrd="0" presId="urn:microsoft.com/office/officeart/2005/8/layout/process3"/>
    <dgm:cxn modelId="{A58937DF-11C8-48B3-92EB-2AFCF60921D6}" type="presParOf" srcId="{E839640E-58F5-4E6F-BCD2-35419D872CC5}" destId="{59A3C43D-5A2F-4480-85A8-50B96485D95E}" srcOrd="2" destOrd="0" presId="urn:microsoft.com/office/officeart/2005/8/layout/process3"/>
    <dgm:cxn modelId="{C3C8CAE9-4F15-410B-AED8-38503802B80E}" type="presParOf" srcId="{EA87C01E-4D31-46FD-B20F-4629D040BFE1}" destId="{2B9379EE-02E8-46BE-9814-C10783896600}" srcOrd="3" destOrd="0" presId="urn:microsoft.com/office/officeart/2005/8/layout/process3"/>
    <dgm:cxn modelId="{E9CFBA6B-70C6-458A-B881-1AF1CCDF8D57}" type="presParOf" srcId="{2B9379EE-02E8-46BE-9814-C10783896600}" destId="{4E34DB91-7E2D-4D8E-8505-C3255F3C18F6}" srcOrd="0" destOrd="0" presId="urn:microsoft.com/office/officeart/2005/8/layout/process3"/>
    <dgm:cxn modelId="{0EED2489-87AC-4051-80D2-69F7EC8D07C0}" type="presParOf" srcId="{EA87C01E-4D31-46FD-B20F-4629D040BFE1}" destId="{90635850-7F04-4619-8652-EB36D4DBC40F}" srcOrd="4" destOrd="0" presId="urn:microsoft.com/office/officeart/2005/8/layout/process3"/>
    <dgm:cxn modelId="{5850BC7F-640B-4D55-8C69-9EE399DD4BB4}" type="presParOf" srcId="{90635850-7F04-4619-8652-EB36D4DBC40F}" destId="{3A0F2822-22D6-4A3D-B49D-D82369DA5277}" srcOrd="0" destOrd="0" presId="urn:microsoft.com/office/officeart/2005/8/layout/process3"/>
    <dgm:cxn modelId="{D374C8F5-4F5B-47FA-B99B-3720DBF23E44}" type="presParOf" srcId="{90635850-7F04-4619-8652-EB36D4DBC40F}" destId="{3A678D5B-0715-4CA7-AE53-5D5584E295C3}" srcOrd="1" destOrd="0" presId="urn:microsoft.com/office/officeart/2005/8/layout/process3"/>
    <dgm:cxn modelId="{D4EC7475-22B2-49CD-9E31-F3C889D4F812}" type="presParOf" srcId="{90635850-7F04-4619-8652-EB36D4DBC40F}" destId="{8BCE5CCD-5135-4CEB-BAA2-7005145A8CD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55B41-3A2C-457D-A13E-16270BD8C4FF}">
      <dsp:nvSpPr>
        <dsp:cNvPr id="0" name=""/>
        <dsp:cNvSpPr/>
      </dsp:nvSpPr>
      <dsp:spPr>
        <a:xfrm>
          <a:off x="617219" y="0"/>
          <a:ext cx="6995160" cy="438943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54117-A64C-4F18-9F78-6441B535006B}">
      <dsp:nvSpPr>
        <dsp:cNvPr id="0" name=""/>
        <dsp:cNvSpPr/>
      </dsp:nvSpPr>
      <dsp:spPr>
        <a:xfrm>
          <a:off x="278874" y="1316831"/>
          <a:ext cx="2468880" cy="1755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smtClean="0"/>
            <a:t>22-29 ottobre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smtClean="0"/>
            <a:t>Incontro Commissioni-Laboratorio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smtClean="0"/>
            <a:t>Date e luoghi di incontro</a:t>
          </a:r>
          <a:endParaRPr lang="it-IT" sz="1300" b="1" kern="1200" dirty="0"/>
        </a:p>
      </dsp:txBody>
      <dsp:txXfrm>
        <a:off x="364584" y="1402541"/>
        <a:ext cx="2297460" cy="1584354"/>
      </dsp:txXfrm>
    </dsp:sp>
    <dsp:sp modelId="{1664EF00-B2A4-43A8-8BD1-E9D2C89BB21E}">
      <dsp:nvSpPr>
        <dsp:cNvPr id="0" name=""/>
        <dsp:cNvSpPr/>
      </dsp:nvSpPr>
      <dsp:spPr>
        <a:xfrm>
          <a:off x="2880359" y="1316831"/>
          <a:ext cx="2468880" cy="1755774"/>
        </a:xfrm>
        <a:prstGeom prst="roundRect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smtClean="0"/>
            <a:t>1-12 novembre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smtClean="0"/>
            <a:t>Incontro Commissioni-Laboratorio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smtClean="0"/>
            <a:t>Coinvolgimento e impostazione lavori</a:t>
          </a:r>
          <a:endParaRPr lang="it-IT" sz="1300" b="1" kern="1200" dirty="0"/>
        </a:p>
      </dsp:txBody>
      <dsp:txXfrm>
        <a:off x="2966069" y="1402541"/>
        <a:ext cx="2297460" cy="1584354"/>
      </dsp:txXfrm>
    </dsp:sp>
    <dsp:sp modelId="{28131928-242D-4801-AA6C-FDDEE998DFB6}">
      <dsp:nvSpPr>
        <dsp:cNvPr id="0" name=""/>
        <dsp:cNvSpPr/>
      </dsp:nvSpPr>
      <dsp:spPr>
        <a:xfrm>
          <a:off x="5481845" y="1316831"/>
          <a:ext cx="2468880" cy="1755774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13-30 novembre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Incontro Commissioni-Laboratorio allargate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Fase di studio per elaborare le schede di lavoro per i Laboratori </a:t>
          </a:r>
          <a:r>
            <a:rPr lang="it-IT" sz="1300" b="1" kern="1200" dirty="0" err="1" smtClean="0"/>
            <a:t>Foraniali</a:t>
          </a:r>
          <a:r>
            <a:rPr lang="it-IT" sz="1300" b="1" kern="1200" dirty="0" smtClean="0"/>
            <a:t>  e zonali</a:t>
          </a:r>
          <a:endParaRPr lang="it-IT" sz="1300" b="1" kern="1200" dirty="0"/>
        </a:p>
      </dsp:txBody>
      <dsp:txXfrm>
        <a:off x="5567555" y="1402541"/>
        <a:ext cx="2297460" cy="1584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36928-2AC2-4FB4-8F91-E93D45C94468}">
      <dsp:nvSpPr>
        <dsp:cNvPr id="0" name=""/>
        <dsp:cNvSpPr/>
      </dsp:nvSpPr>
      <dsp:spPr>
        <a:xfrm rot="5400000">
          <a:off x="1183206" y="1282458"/>
          <a:ext cx="1134223" cy="12912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8DB53-AAFA-415E-B493-47B61131392C}">
      <dsp:nvSpPr>
        <dsp:cNvPr id="0" name=""/>
        <dsp:cNvSpPr/>
      </dsp:nvSpPr>
      <dsp:spPr>
        <a:xfrm>
          <a:off x="882705" y="25148"/>
          <a:ext cx="1909364" cy="13364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Commissioni del </a:t>
          </a:r>
          <a:r>
            <a:rPr lang="it-IT" sz="1600" kern="1200" dirty="0" err="1" smtClean="0"/>
            <a:t>CPaD</a:t>
          </a:r>
          <a:endParaRPr lang="it-IT" sz="1600" kern="1200" dirty="0"/>
        </a:p>
      </dsp:txBody>
      <dsp:txXfrm>
        <a:off x="947959" y="90402"/>
        <a:ext cx="1778856" cy="1205985"/>
      </dsp:txXfrm>
    </dsp:sp>
    <dsp:sp modelId="{7A2146A3-3A96-4A94-8799-7D258E30F80C}">
      <dsp:nvSpPr>
        <dsp:cNvPr id="0" name=""/>
        <dsp:cNvSpPr/>
      </dsp:nvSpPr>
      <dsp:spPr>
        <a:xfrm>
          <a:off x="2792070" y="152613"/>
          <a:ext cx="1388690" cy="108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Elaborano schede per i laboratori </a:t>
          </a:r>
          <a:r>
            <a:rPr lang="it-IT" sz="1100" kern="1200" dirty="0" err="1" smtClean="0"/>
            <a:t>foraniali</a:t>
          </a:r>
          <a:r>
            <a:rPr lang="it-IT" sz="1100" kern="1200" dirty="0" smtClean="0"/>
            <a:t> 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Cantieri di Betania e fase sapienziale</a:t>
          </a:r>
          <a:endParaRPr lang="it-IT" sz="1100" kern="1200" dirty="0"/>
        </a:p>
      </dsp:txBody>
      <dsp:txXfrm>
        <a:off x="2792070" y="152613"/>
        <a:ext cx="1388690" cy="1080213"/>
      </dsp:txXfrm>
    </dsp:sp>
    <dsp:sp modelId="{4115540C-48F5-4486-BA7F-9EA887A5E7B4}">
      <dsp:nvSpPr>
        <dsp:cNvPr id="0" name=""/>
        <dsp:cNvSpPr/>
      </dsp:nvSpPr>
      <dsp:spPr>
        <a:xfrm rot="5400000">
          <a:off x="2766272" y="2783781"/>
          <a:ext cx="1134223" cy="12912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64636-3105-4725-A968-6FFAC17D2319}">
      <dsp:nvSpPr>
        <dsp:cNvPr id="0" name=""/>
        <dsp:cNvSpPr/>
      </dsp:nvSpPr>
      <dsp:spPr>
        <a:xfrm>
          <a:off x="2465772" y="1526471"/>
          <a:ext cx="1909364" cy="13364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Incontro di formazione sui laboratori per i referenti sinodali</a:t>
          </a:r>
          <a:endParaRPr lang="it-IT" sz="1600" kern="1200" dirty="0"/>
        </a:p>
      </dsp:txBody>
      <dsp:txXfrm>
        <a:off x="2531026" y="1591725"/>
        <a:ext cx="1778856" cy="1205985"/>
      </dsp:txXfrm>
    </dsp:sp>
    <dsp:sp modelId="{F580DB0D-49AC-42FD-80A7-5D8A6F928417}">
      <dsp:nvSpPr>
        <dsp:cNvPr id="0" name=""/>
        <dsp:cNvSpPr/>
      </dsp:nvSpPr>
      <dsp:spPr>
        <a:xfrm>
          <a:off x="4375137" y="1653936"/>
          <a:ext cx="1388690" cy="108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Linee guida delle schede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Linee guida metodologiche per i laboratori</a:t>
          </a:r>
          <a:endParaRPr lang="it-IT" sz="1100" kern="1200" dirty="0"/>
        </a:p>
      </dsp:txBody>
      <dsp:txXfrm>
        <a:off x="4375137" y="1653936"/>
        <a:ext cx="1388690" cy="1080213"/>
      </dsp:txXfrm>
    </dsp:sp>
    <dsp:sp modelId="{0F078C01-564C-475C-8399-A848B0A37913}">
      <dsp:nvSpPr>
        <dsp:cNvPr id="0" name=""/>
        <dsp:cNvSpPr/>
      </dsp:nvSpPr>
      <dsp:spPr>
        <a:xfrm>
          <a:off x="4048838" y="3027794"/>
          <a:ext cx="1909364" cy="13364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Programmazione calendari dei laboratori </a:t>
          </a:r>
          <a:r>
            <a:rPr lang="it-IT" sz="1600" kern="1200" dirty="0" err="1" smtClean="0"/>
            <a:t>foraniali</a:t>
          </a:r>
          <a:r>
            <a:rPr lang="it-IT" sz="1600" kern="1200" dirty="0" smtClean="0"/>
            <a:t> entro Natale</a:t>
          </a:r>
          <a:endParaRPr lang="it-IT" sz="1600" kern="1200" dirty="0"/>
        </a:p>
      </dsp:txBody>
      <dsp:txXfrm>
        <a:off x="4114092" y="3093048"/>
        <a:ext cx="1778856" cy="1205985"/>
      </dsp:txXfrm>
    </dsp:sp>
    <dsp:sp modelId="{012E5437-D993-48BF-B6A1-748304936DE6}">
      <dsp:nvSpPr>
        <dsp:cNvPr id="0" name=""/>
        <dsp:cNvSpPr/>
      </dsp:nvSpPr>
      <dsp:spPr>
        <a:xfrm>
          <a:off x="5958203" y="3155260"/>
          <a:ext cx="1388690" cy="108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 smtClean="0"/>
            <a:t>Gennaio/Marzo 2024</a:t>
          </a:r>
          <a:endParaRPr lang="it-IT" sz="1300" kern="1200" dirty="0"/>
        </a:p>
      </dsp:txBody>
      <dsp:txXfrm>
        <a:off x="5958203" y="3155260"/>
        <a:ext cx="1388690" cy="1080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268FD-2B49-402A-B9B8-1E7071906A22}">
      <dsp:nvSpPr>
        <dsp:cNvPr id="0" name=""/>
        <dsp:cNvSpPr/>
      </dsp:nvSpPr>
      <dsp:spPr>
        <a:xfrm>
          <a:off x="3637" y="793801"/>
          <a:ext cx="1995762" cy="82704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Laboratori di Betania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3637" y="793801"/>
        <a:ext cx="1995762" cy="551364"/>
      </dsp:txXfrm>
    </dsp:sp>
    <dsp:sp modelId="{78B0536D-E741-4208-A5D9-86527FF4322B}">
      <dsp:nvSpPr>
        <dsp:cNvPr id="0" name=""/>
        <dsp:cNvSpPr/>
      </dsp:nvSpPr>
      <dsp:spPr>
        <a:xfrm>
          <a:off x="412407" y="1345165"/>
          <a:ext cx="1995762" cy="297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Rileggere le relazioni dei 3 cantieri sinodali: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Cosa è emerso come criticità?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Quale tema può essere effettivamente realizzato?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Quale tema può permettere la collaborazione e l’»uscita»?</a:t>
          </a:r>
          <a:endParaRPr lang="it-IT" sz="1400" kern="1200" dirty="0"/>
        </a:p>
      </dsp:txBody>
      <dsp:txXfrm>
        <a:off x="470861" y="1403619"/>
        <a:ext cx="1878854" cy="2856692"/>
      </dsp:txXfrm>
    </dsp:sp>
    <dsp:sp modelId="{8AA4707D-3592-4FC9-8771-A6222BB58CDC}">
      <dsp:nvSpPr>
        <dsp:cNvPr id="0" name=""/>
        <dsp:cNvSpPr/>
      </dsp:nvSpPr>
      <dsp:spPr>
        <a:xfrm rot="21577943">
          <a:off x="2301943" y="810638"/>
          <a:ext cx="641419" cy="496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2301945" y="910493"/>
        <a:ext cx="492353" cy="298133"/>
      </dsp:txXfrm>
    </dsp:sp>
    <dsp:sp modelId="{2E8CE111-60BA-4406-B9B1-193B981FF0FC}">
      <dsp:nvSpPr>
        <dsp:cNvPr id="0" name=""/>
        <dsp:cNvSpPr/>
      </dsp:nvSpPr>
      <dsp:spPr>
        <a:xfrm>
          <a:off x="3209600" y="773231"/>
          <a:ext cx="1995762" cy="82704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Equipe sinodale foraniale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3209600" y="773231"/>
        <a:ext cx="1995762" cy="551364"/>
      </dsp:txXfrm>
    </dsp:sp>
    <dsp:sp modelId="{06EEC344-E142-4D82-B43A-F1CB7C84B3A4}">
      <dsp:nvSpPr>
        <dsp:cNvPr id="0" name=""/>
        <dsp:cNvSpPr/>
      </dsp:nvSpPr>
      <dsp:spPr>
        <a:xfrm>
          <a:off x="3585122" y="1283456"/>
          <a:ext cx="2062260" cy="305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Scegliere un tema e strutturare il lavoro sinodale nei temi e nei modi soprattutto per allargare la partecipazione: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Darsi tempi precisi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Pensare a personalità, gruppi, associazioni,…fuori dal recinto parrocchiale.</a:t>
          </a:r>
          <a:endParaRPr lang="it-IT" sz="1400" kern="1200" dirty="0"/>
        </a:p>
      </dsp:txBody>
      <dsp:txXfrm>
        <a:off x="3645524" y="1343858"/>
        <a:ext cx="1941456" cy="2935075"/>
      </dsp:txXfrm>
    </dsp:sp>
    <dsp:sp modelId="{FB84F0A3-F968-4751-9F3C-C57D0DD8D624}">
      <dsp:nvSpPr>
        <dsp:cNvPr id="0" name=""/>
        <dsp:cNvSpPr/>
      </dsp:nvSpPr>
      <dsp:spPr>
        <a:xfrm rot="21830">
          <a:off x="5516219" y="810873"/>
          <a:ext cx="659042" cy="496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5516221" y="909777"/>
        <a:ext cx="509976" cy="298133"/>
      </dsp:txXfrm>
    </dsp:sp>
    <dsp:sp modelId="{755873DE-36C6-4339-857D-88630F4F0887}">
      <dsp:nvSpPr>
        <dsp:cNvPr id="0" name=""/>
        <dsp:cNvSpPr/>
      </dsp:nvSpPr>
      <dsp:spPr>
        <a:xfrm>
          <a:off x="6448813" y="793801"/>
          <a:ext cx="1995762" cy="827046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Laboratori permanenti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6448813" y="793801"/>
        <a:ext cx="1995762" cy="551364"/>
      </dsp:txXfrm>
    </dsp:sp>
    <dsp:sp modelId="{1E7DDF81-F8AE-4CDC-8DCF-6471A902C918}">
      <dsp:nvSpPr>
        <dsp:cNvPr id="0" name=""/>
        <dsp:cNvSpPr/>
      </dsp:nvSpPr>
      <dsp:spPr>
        <a:xfrm>
          <a:off x="6857584" y="1345165"/>
          <a:ext cx="1995762" cy="297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Costituire i gruppi di lavoro </a:t>
          </a:r>
          <a:r>
            <a:rPr lang="it-IT" sz="1400" kern="1200" dirty="0" err="1" smtClean="0"/>
            <a:t>foraniali</a:t>
          </a:r>
          <a:r>
            <a:rPr lang="it-IT" sz="1400" kern="1200" dirty="0" smtClean="0"/>
            <a:t>  per: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Ascoltare e  discernere.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Per i mesi di Febbraio/Marzo lavorare sulla piattaforma diocesana</a:t>
          </a:r>
          <a:endParaRPr lang="it-IT" sz="1400" kern="1200" dirty="0"/>
        </a:p>
      </dsp:txBody>
      <dsp:txXfrm>
        <a:off x="6916038" y="1403619"/>
        <a:ext cx="1878854" cy="2856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7B0A8-661C-4CBB-A986-20F72D240886}">
      <dsp:nvSpPr>
        <dsp:cNvPr id="0" name=""/>
        <dsp:cNvSpPr/>
      </dsp:nvSpPr>
      <dsp:spPr>
        <a:xfrm rot="16200000">
          <a:off x="757" y="191566"/>
          <a:ext cx="4006304" cy="4006304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700" kern="1200" dirty="0" smtClean="0"/>
            <a:t>Livello diocesano</a:t>
          </a:r>
          <a:endParaRPr lang="it-IT" sz="4700" kern="1200" dirty="0"/>
        </a:p>
      </dsp:txBody>
      <dsp:txXfrm rot="5400000">
        <a:off x="758" y="1193142"/>
        <a:ext cx="3305201" cy="2003152"/>
      </dsp:txXfrm>
    </dsp:sp>
    <dsp:sp modelId="{40E6DB21-AA91-4A3E-BFDE-AA9E2FFD60E0}">
      <dsp:nvSpPr>
        <dsp:cNvPr id="0" name=""/>
        <dsp:cNvSpPr/>
      </dsp:nvSpPr>
      <dsp:spPr>
        <a:xfrm rot="5400000">
          <a:off x="4222538" y="191566"/>
          <a:ext cx="4006304" cy="4006304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700" kern="1200" dirty="0" smtClean="0"/>
            <a:t>Livello foraniale</a:t>
          </a:r>
          <a:endParaRPr lang="it-IT" sz="4700" kern="1200" dirty="0"/>
        </a:p>
      </dsp:txBody>
      <dsp:txXfrm rot="-5400000">
        <a:off x="4923642" y="1193142"/>
        <a:ext cx="3305201" cy="2003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E44C8-4A3F-455B-91A9-937975F996A9}">
      <dsp:nvSpPr>
        <dsp:cNvPr id="0" name=""/>
        <dsp:cNvSpPr/>
      </dsp:nvSpPr>
      <dsp:spPr>
        <a:xfrm>
          <a:off x="4093" y="98444"/>
          <a:ext cx="1861062" cy="8287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Incontro con i </a:t>
          </a:r>
          <a:r>
            <a:rPr lang="it-IT" sz="1400" kern="1200" dirty="0" err="1" smtClean="0">
              <a:solidFill>
                <a:schemeClr val="tx1"/>
              </a:solidFill>
            </a:rPr>
            <a:t>Convisitatori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4093" y="98444"/>
        <a:ext cx="1861062" cy="552486"/>
      </dsp:txXfrm>
    </dsp:sp>
    <dsp:sp modelId="{5A09329B-0878-4D90-964E-E4E402A4E58C}">
      <dsp:nvSpPr>
        <dsp:cNvPr id="0" name=""/>
        <dsp:cNvSpPr/>
      </dsp:nvSpPr>
      <dsp:spPr>
        <a:xfrm>
          <a:off x="385274" y="650930"/>
          <a:ext cx="1861062" cy="443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Parroco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Referente sinodale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Consiglio pastorale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Programmare gli appuntamenti tenendo presente la forania e la comunità parrocchiale in tutte le sue sfaccettature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Visione parte amministrativa e «canonica»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Il </a:t>
          </a:r>
          <a:r>
            <a:rPr lang="it-IT" sz="1400" kern="1200" dirty="0" err="1" smtClean="0"/>
            <a:t>convisitatore</a:t>
          </a:r>
          <a:r>
            <a:rPr lang="it-IT" sz="1400" kern="1200" dirty="0" smtClean="0"/>
            <a:t> traccia una fisionomia della parrocchia per il Vescovo</a:t>
          </a:r>
          <a:endParaRPr lang="it-IT" sz="1400" kern="1200" dirty="0"/>
        </a:p>
      </dsp:txBody>
      <dsp:txXfrm>
        <a:off x="439783" y="705439"/>
        <a:ext cx="1752044" cy="4326182"/>
      </dsp:txXfrm>
    </dsp:sp>
    <dsp:sp modelId="{D0641DC1-00AD-4EEE-814B-89D0FB4D2128}">
      <dsp:nvSpPr>
        <dsp:cNvPr id="0" name=""/>
        <dsp:cNvSpPr/>
      </dsp:nvSpPr>
      <dsp:spPr>
        <a:xfrm>
          <a:off x="2147286" y="143012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2147286" y="235682"/>
        <a:ext cx="459111" cy="278010"/>
      </dsp:txXfrm>
    </dsp:sp>
    <dsp:sp modelId="{0D40B17E-5A0D-4C2E-B0C0-ADDC0A6A58C0}">
      <dsp:nvSpPr>
        <dsp:cNvPr id="0" name=""/>
        <dsp:cNvSpPr/>
      </dsp:nvSpPr>
      <dsp:spPr>
        <a:xfrm>
          <a:off x="2993677" y="98444"/>
          <a:ext cx="1861062" cy="8287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Visita del Vescovo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2993677" y="98444"/>
        <a:ext cx="1861062" cy="552486"/>
      </dsp:txXfrm>
    </dsp:sp>
    <dsp:sp modelId="{59A3C43D-5A2F-4480-85A8-50B96485D95E}">
      <dsp:nvSpPr>
        <dsp:cNvPr id="0" name=""/>
        <dsp:cNvSpPr/>
      </dsp:nvSpPr>
      <dsp:spPr>
        <a:xfrm>
          <a:off x="3374859" y="650930"/>
          <a:ext cx="1861062" cy="443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Il</a:t>
          </a:r>
          <a:r>
            <a:rPr lang="it-IT" sz="1400" kern="1200" baseline="0" dirty="0" smtClean="0"/>
            <a:t> Vescovo entra in una comunità in cammino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Ascolta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Condivide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Celebra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Invia</a:t>
          </a:r>
          <a:endParaRPr lang="it-IT" sz="1400" kern="1200" dirty="0"/>
        </a:p>
      </dsp:txBody>
      <dsp:txXfrm>
        <a:off x="3429368" y="705439"/>
        <a:ext cx="1752044" cy="4326182"/>
      </dsp:txXfrm>
    </dsp:sp>
    <dsp:sp modelId="{2B9379EE-02E8-46BE-9814-C10783896600}">
      <dsp:nvSpPr>
        <dsp:cNvPr id="0" name=""/>
        <dsp:cNvSpPr/>
      </dsp:nvSpPr>
      <dsp:spPr>
        <a:xfrm>
          <a:off x="5136871" y="143012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5136871" y="235682"/>
        <a:ext cx="459111" cy="278010"/>
      </dsp:txXfrm>
    </dsp:sp>
    <dsp:sp modelId="{3A678D5B-0715-4CA7-AE53-5D5584E295C3}">
      <dsp:nvSpPr>
        <dsp:cNvPr id="0" name=""/>
        <dsp:cNvSpPr/>
      </dsp:nvSpPr>
      <dsp:spPr>
        <a:xfrm>
          <a:off x="5983262" y="98444"/>
          <a:ext cx="1861062" cy="8287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Post-visita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5983262" y="98444"/>
        <a:ext cx="1861062" cy="552486"/>
      </dsp:txXfrm>
    </dsp:sp>
    <dsp:sp modelId="{8BCE5CCD-5135-4CEB-BAA2-7005145A8CD8}">
      <dsp:nvSpPr>
        <dsp:cNvPr id="0" name=""/>
        <dsp:cNvSpPr/>
      </dsp:nvSpPr>
      <dsp:spPr>
        <a:xfrm>
          <a:off x="6364443" y="650930"/>
          <a:ext cx="1861062" cy="443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Esortazione del Vescovo alla parrocchia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Riprendere  il questionario per proseguire la vita pastorale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Collaborazione con la  Forania e con gli Uffici di Curia: formazione, sussidi, accompagnamenti nei processi pastorali</a:t>
          </a:r>
          <a:endParaRPr lang="it-IT" sz="1400" kern="1200" dirty="0"/>
        </a:p>
      </dsp:txBody>
      <dsp:txXfrm>
        <a:off x="6418952" y="705439"/>
        <a:ext cx="1752044" cy="4326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A8C5F-F777-48D6-969D-3D58BA5389F4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811F3-CDFC-4746-B1FA-C2EAE903C0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48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Missione popolare,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formzione</a:t>
            </a:r>
            <a:r>
              <a:rPr lang="it-IT" baseline="0" dirty="0" smtClean="0"/>
              <a:t>, referenti sinodali e animatori formati.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811F3-CDFC-4746-B1FA-C2EAE903C05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01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26/11/2023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38410" y="358520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it-IT" smtClean="0"/>
              <a:t>Cammino Sinodale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Fase sapienziale 2023-2024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5517232"/>
            <a:ext cx="7854696" cy="960512"/>
          </a:xfrm>
        </p:spPr>
        <p:txBody>
          <a:bodyPr/>
          <a:lstStyle/>
          <a:p>
            <a:r>
              <a:rPr lang="it-IT" dirty="0" smtClean="0"/>
              <a:t>Ricadute pastorali per le nostre comunità parrocchiali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6352583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https://www.extragenovasinodale.it/wp-content/uploads/2023/09/Fasi-sino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2420888"/>
            <a:ext cx="9158784" cy="285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Cronoprogramma del Consiglio Pastorale Diocesano</a:t>
            </a:r>
            <a:endParaRPr lang="it-IT" sz="28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36885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987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Fase sapienziale: Appuntamenti diocesani</a:t>
            </a:r>
            <a:endParaRPr lang="it-IT" sz="36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75531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3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Cantieri di Betania e fase sapienziale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La fase sapienziale ha il compito di </a:t>
            </a:r>
            <a:r>
              <a:rPr lang="it-IT" b="1" dirty="0" smtClean="0"/>
              <a:t>individuare le scelte possibili</a:t>
            </a:r>
            <a:r>
              <a:rPr lang="it-IT" dirty="0" smtClean="0"/>
              <a:t>, preparare delle proposte da condurre alla fase profetica, comprendere come si attua il consenso dei fedeli e come questo sostiene le scelte dei Pastori, </a:t>
            </a:r>
            <a:r>
              <a:rPr lang="it-IT" b="1" dirty="0" smtClean="0"/>
              <a:t>focalizzandosi non su «che cosa il mondo deve cambiare per avvicinarsi alla Chiesa», ma su «che cosa la Chiesa deve cambiare per favorire l’incontro del Vangelo con il mondo</a:t>
            </a:r>
            <a:r>
              <a:rPr lang="it-IT" dirty="0" smtClean="0"/>
              <a:t>».</a:t>
            </a:r>
          </a:p>
          <a:p>
            <a:pPr algn="just"/>
            <a:r>
              <a:rPr lang="it-IT" dirty="0" smtClean="0"/>
              <a:t>Il punto chiave del discernimento è </a:t>
            </a:r>
            <a:r>
              <a:rPr lang="it-IT" b="1" dirty="0" smtClean="0"/>
              <a:t>lasciarsi ispirare dallo stile del Maestro</a:t>
            </a:r>
            <a:r>
              <a:rPr lang="it-IT" dirty="0" smtClean="0"/>
              <a:t>: il suo modo di incontrare le persone, di camminare con loro, di accompagnarle e prendersene cura – in una parola, di fare sinodo – è il criterio per ogni azione pastorale.</a:t>
            </a:r>
          </a:p>
        </p:txBody>
      </p:sp>
    </p:spTree>
    <p:extLst>
      <p:ext uri="{BB962C8B-B14F-4D97-AF65-F5344CB8AC3E}">
        <p14:creationId xmlns:p14="http://schemas.microsoft.com/office/powerpoint/2010/main" val="9461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69137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FASE SAPIENZIALE: I DISCEPOLI DI EMMAUS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Il Papa istituisce la Domenica della Parola di Dio • Cla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Lo stile di Gesù: </a:t>
            </a:r>
            <a:br>
              <a:rPr lang="it-IT" dirty="0" smtClean="0"/>
            </a:br>
            <a:r>
              <a:rPr lang="it-IT" dirty="0" smtClean="0"/>
              <a:t>conversione all’ascolto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7904" y="1935480"/>
            <a:ext cx="4978896" cy="438912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Sullo stile Gesù , </a:t>
            </a:r>
            <a:r>
              <a:rPr lang="it-IT" b="1" dirty="0" smtClean="0"/>
              <a:t>l’ascolto</a:t>
            </a:r>
            <a:r>
              <a:rPr lang="it-IT" dirty="0" smtClean="0"/>
              <a:t> della realtà e delle esperienze è anche per noi discepoli  il primo passo per un discernimento autentico.</a:t>
            </a:r>
          </a:p>
          <a:p>
            <a:r>
              <a:rPr lang="it-IT" dirty="0" smtClean="0"/>
              <a:t>Il </a:t>
            </a:r>
            <a:r>
              <a:rPr lang="it-IT" dirty="0"/>
              <a:t>Signore invita ancora oggi a parlare liberamente, a narrare fatiche e speranze; prende sul serio le delusioni, i mormorii, le sofferenze, le critiche, senza ribattere colpo su colpo, ma </a:t>
            </a:r>
            <a:r>
              <a:rPr lang="it-IT" b="1" dirty="0"/>
              <a:t>cercando di capire “cosa c’è dentro</a:t>
            </a:r>
            <a:r>
              <a:rPr lang="it-IT" b="1" dirty="0" smtClean="0"/>
              <a:t>”.</a:t>
            </a:r>
          </a:p>
        </p:txBody>
      </p:sp>
      <p:pic>
        <p:nvPicPr>
          <p:cNvPr id="5122" name="Picture 2" descr="Ripartire da Emmaus! Testo e icone per la condivisione d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2132856"/>
            <a:ext cx="3777228" cy="4056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Lo stile di Gesù: </a:t>
            </a:r>
            <a:br>
              <a:rPr lang="it-IT" dirty="0"/>
            </a:br>
            <a:r>
              <a:rPr lang="it-IT" dirty="0"/>
              <a:t>conversione </a:t>
            </a:r>
            <a:r>
              <a:rPr lang="it-IT" dirty="0" smtClean="0"/>
              <a:t>a Cristo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0" y="1935480"/>
            <a:ext cx="4834880" cy="46618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I discepoli di ogni epoca sono “stolti e lenti di cuore” quando adottano criteri di lettura della realtà che prescindono da Lui, parametri mondani e ragionamenti umani che portano allo scetticismo e alla freddezza. </a:t>
            </a:r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paradigma principale per il discernimento, che deve avvenire nell’ascolto comunitario delle Scritture, </a:t>
            </a:r>
            <a:r>
              <a:rPr lang="it-IT" b="1" dirty="0"/>
              <a:t>attraverso la chiave di lettura cristologica</a:t>
            </a:r>
            <a:r>
              <a:rPr lang="it-IT" dirty="0"/>
              <a:t>: la Parola di Dio è illuminata dalla Pasqua, dal </a:t>
            </a:r>
            <a:r>
              <a:rPr lang="it-IT" dirty="0" err="1"/>
              <a:t>kerygma</a:t>
            </a:r>
            <a:r>
              <a:rPr lang="it-IT" dirty="0"/>
              <a:t> di morte, sepoltura, risurrezione, vita nuova.</a:t>
            </a:r>
          </a:p>
        </p:txBody>
      </p:sp>
      <p:pic>
        <p:nvPicPr>
          <p:cNvPr id="6146" name="Picture 2" descr="stilando: Emma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" y="2022875"/>
            <a:ext cx="3499422" cy="483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Lo stile di Gesù: </a:t>
            </a:r>
            <a:br>
              <a:rPr lang="it-IT" dirty="0"/>
            </a:br>
            <a:r>
              <a:rPr lang="it-IT" dirty="0"/>
              <a:t>conversione </a:t>
            </a:r>
            <a:r>
              <a:rPr lang="it-IT" dirty="0" smtClean="0"/>
              <a:t>«al cammino»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984" y="1935480"/>
            <a:ext cx="4258816" cy="47338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comunità discerne con un </a:t>
            </a:r>
            <a:r>
              <a:rPr lang="it-IT" b="1" dirty="0"/>
              <a:t>atteggiamento itinerante</a:t>
            </a:r>
            <a:r>
              <a:rPr lang="it-IT" dirty="0"/>
              <a:t>; non restando seduta “alla meta”, giudicando chi è dentro e chi fuori dal sentiero, né ferma “alla partenza”, lasciando che ciascuno vada dove vuole, </a:t>
            </a:r>
            <a:r>
              <a:rPr lang="it-IT" b="1" dirty="0"/>
              <a:t>ma apprezzando i faticosi cammini di tutti</a:t>
            </a:r>
            <a:r>
              <a:rPr lang="it-IT" dirty="0"/>
              <a:t>, soprattutto di coloro che arrancano, accompagnandoli verso il Signore e la sua Parola.</a:t>
            </a:r>
          </a:p>
        </p:txBody>
      </p:sp>
      <p:pic>
        <p:nvPicPr>
          <p:cNvPr id="7170" name="Picture 2" descr="I discepoli di Emma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2116465"/>
            <a:ext cx="3716982" cy="4746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Lo stile di Gesù: </a:t>
            </a:r>
            <a:br>
              <a:rPr lang="it-IT" dirty="0"/>
            </a:br>
            <a:r>
              <a:rPr lang="it-IT" dirty="0"/>
              <a:t>conversione </a:t>
            </a:r>
            <a:r>
              <a:rPr lang="it-IT" dirty="0" smtClean="0"/>
              <a:t>all’</a:t>
            </a:r>
            <a:r>
              <a:rPr lang="it-IT" dirty="0" err="1" smtClean="0"/>
              <a:t>inclusività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6829" y="2132856"/>
            <a:ext cx="4739971" cy="45365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Il discernimento ecclesiale si realizza in un contesto di preghiera. Ma questo invito esprime anche il desiderio di accogliere “il forestiero”, come l’avevano definito all’inizio del dialogo; </a:t>
            </a:r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discernimento ecclesiale non può avvenire se non nello stile dell’invito «resta con noi» (Lc 24,29): cioè, in un clima orante e ospitale, con un’attenzione speciale a chi è “forestiero”, </a:t>
            </a:r>
            <a:r>
              <a:rPr lang="it-IT" b="1" dirty="0"/>
              <a:t>a chi non è dei “nostri”</a:t>
            </a:r>
            <a:r>
              <a:rPr lang="it-IT" dirty="0"/>
              <a:t>, a chi non viene invitato volentieri a mensa, a chi è escluso dalle competizioni mondane, a chi è lasciato fuori dalla porta di casa.</a:t>
            </a:r>
          </a:p>
        </p:txBody>
      </p:sp>
      <p:pic>
        <p:nvPicPr>
          <p:cNvPr id="8194" name="Picture 2" descr="I discepoli di Emmaus | icone spiritual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5939" r="4487" b="5753"/>
          <a:stretch/>
        </p:blipFill>
        <p:spPr bwMode="auto">
          <a:xfrm>
            <a:off x="-7138" y="2060849"/>
            <a:ext cx="3953967" cy="4797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Lo stile di Gesù: </a:t>
            </a:r>
            <a:br>
              <a:rPr lang="it-IT" dirty="0"/>
            </a:br>
            <a:r>
              <a:rPr lang="it-IT" dirty="0"/>
              <a:t>conversione </a:t>
            </a:r>
            <a:r>
              <a:rPr lang="it-IT" dirty="0" smtClean="0"/>
              <a:t>all’Eucaristia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23928" y="1935480"/>
            <a:ext cx="4762872" cy="4805888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Il discernimento ecclesiale prende le mosse dalla frazione e dalla condivisione del pane: sia quella rituale, la Celebrazione e Comunione eucaristica, sia quella esistenziale, il servizio e la prossimità alla gente. Chi si nutre del corpo eucaristico del Signore è nella condizione migliore per discernere le esigenze delle membra del corpo ecclesiale e del corpo sociale.</a:t>
            </a:r>
          </a:p>
        </p:txBody>
      </p:sp>
      <p:pic>
        <p:nvPicPr>
          <p:cNvPr id="9218" name="Picture 2" descr="I discepoli di Emmaus: una strada, tre persone | icone spiritu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1856299"/>
            <a:ext cx="3810000" cy="5029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Vieni, Santo Spirito,</a:t>
            </a:r>
            <a:br>
              <a:rPr lang="it-IT" dirty="0"/>
            </a:br>
            <a:r>
              <a:rPr lang="it-IT" dirty="0"/>
              <a:t>manda a noi dal cielo</a:t>
            </a:r>
            <a:br>
              <a:rPr lang="it-IT" dirty="0"/>
            </a:br>
            <a:r>
              <a:rPr lang="it-IT" dirty="0"/>
              <a:t>un raggio della tua luce.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Vieni, padre dei poveri,</a:t>
            </a:r>
            <a:br>
              <a:rPr lang="it-IT" dirty="0"/>
            </a:br>
            <a:r>
              <a:rPr lang="it-IT" dirty="0"/>
              <a:t>vieni; datore dei doni,</a:t>
            </a:r>
            <a:br>
              <a:rPr lang="it-IT" dirty="0"/>
            </a:br>
            <a:r>
              <a:rPr lang="it-IT" dirty="0"/>
              <a:t>vieni, luce dei cuori.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Consolatore perfetto,</a:t>
            </a:r>
            <a:br>
              <a:rPr lang="it-IT" dirty="0"/>
            </a:br>
            <a:r>
              <a:rPr lang="it-IT" dirty="0"/>
              <a:t>ospite dolce dell'anima,</a:t>
            </a:r>
            <a:br>
              <a:rPr lang="it-IT" dirty="0"/>
            </a:br>
            <a:r>
              <a:rPr lang="it-IT" dirty="0"/>
              <a:t>dolcissimo sollievo.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Nella fatica, riposo,</a:t>
            </a:r>
            <a:br>
              <a:rPr lang="it-IT" dirty="0"/>
            </a:br>
            <a:r>
              <a:rPr lang="it-IT" dirty="0"/>
              <a:t>nella calura, riparo,</a:t>
            </a:r>
            <a:br>
              <a:rPr lang="it-IT" dirty="0"/>
            </a:br>
            <a:r>
              <a:rPr lang="it-IT" dirty="0"/>
              <a:t>nel pianto, conforto.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O luce beatissima,</a:t>
            </a:r>
            <a:br>
              <a:rPr lang="it-IT" dirty="0"/>
            </a:br>
            <a:r>
              <a:rPr lang="it-IT" dirty="0"/>
              <a:t>invadi nell'intimo</a:t>
            </a:r>
            <a:br>
              <a:rPr lang="it-IT" dirty="0"/>
            </a:br>
            <a:r>
              <a:rPr lang="it-IT" dirty="0"/>
              <a:t>il cuore dei tuoi fedeli.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Senza la tua forza,</a:t>
            </a:r>
            <a:br>
              <a:rPr lang="it-IT" dirty="0"/>
            </a:br>
            <a:r>
              <a:rPr lang="it-IT" dirty="0"/>
              <a:t>nulla è nell'uomo,</a:t>
            </a:r>
            <a:br>
              <a:rPr lang="it-IT" dirty="0"/>
            </a:br>
            <a:r>
              <a:rPr lang="it-IT" dirty="0"/>
              <a:t>nulla senza colpa.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Lava ciò che è sordido,</a:t>
            </a:r>
            <a:br>
              <a:rPr lang="it-IT" dirty="0"/>
            </a:br>
            <a:r>
              <a:rPr lang="it-IT" dirty="0"/>
              <a:t>bagna ciò che è arido,</a:t>
            </a:r>
            <a:br>
              <a:rPr lang="it-IT" dirty="0"/>
            </a:br>
            <a:r>
              <a:rPr lang="it-IT" dirty="0"/>
              <a:t>sana ciò che sanguina.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Piega ciò che è rigido,</a:t>
            </a:r>
            <a:br>
              <a:rPr lang="it-IT" dirty="0"/>
            </a:br>
            <a:r>
              <a:rPr lang="it-IT" dirty="0"/>
              <a:t>scalda ciò che è gelido,</a:t>
            </a:r>
            <a:br>
              <a:rPr lang="it-IT" dirty="0"/>
            </a:br>
            <a:r>
              <a:rPr lang="it-IT" dirty="0"/>
              <a:t>raddrizza ciò ch'è sviato.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Dona ai tuoi fedeli</a:t>
            </a:r>
            <a:br>
              <a:rPr lang="it-IT" dirty="0"/>
            </a:br>
            <a:r>
              <a:rPr lang="it-IT" dirty="0"/>
              <a:t>che solo in te confidano</a:t>
            </a:r>
            <a:br>
              <a:rPr lang="it-IT" dirty="0"/>
            </a:br>
            <a:r>
              <a:rPr lang="it-IT" dirty="0"/>
              <a:t>i tuoi santi doni.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Dona virtù e premio,</a:t>
            </a:r>
            <a:br>
              <a:rPr lang="it-IT" dirty="0"/>
            </a:br>
            <a:r>
              <a:rPr lang="it-IT" dirty="0"/>
              <a:t>dona morte santa,</a:t>
            </a:r>
            <a:br>
              <a:rPr lang="it-IT" dirty="0"/>
            </a:br>
            <a:r>
              <a:rPr lang="it-IT" dirty="0"/>
              <a:t>dona gioia eterna. Amen.  </a:t>
            </a:r>
          </a:p>
        </p:txBody>
      </p:sp>
    </p:spTree>
    <p:extLst>
      <p:ext uri="{BB962C8B-B14F-4D97-AF65-F5344CB8AC3E}">
        <p14:creationId xmlns:p14="http://schemas.microsoft.com/office/powerpoint/2010/main" val="30786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Lo stile di Gesù: </a:t>
            </a:r>
            <a:br>
              <a:rPr lang="it-IT" dirty="0"/>
            </a:br>
            <a:r>
              <a:rPr lang="it-IT" dirty="0"/>
              <a:t>conversione </a:t>
            </a:r>
            <a:r>
              <a:rPr lang="it-IT" dirty="0" smtClean="0"/>
              <a:t>alla Missione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1935480"/>
            <a:ext cx="4320480" cy="4733880"/>
          </a:xfrm>
        </p:spPr>
        <p:txBody>
          <a:bodyPr>
            <a:normAutofit/>
          </a:bodyPr>
          <a:lstStyle/>
          <a:p>
            <a:r>
              <a:rPr lang="it-IT" dirty="0"/>
              <a:t>L’orizzonte </a:t>
            </a:r>
            <a:r>
              <a:rPr lang="it-IT" dirty="0" smtClean="0"/>
              <a:t>missionario</a:t>
            </a:r>
            <a:r>
              <a:rPr lang="it-IT" dirty="0"/>
              <a:t>, lo sguardo sull’umanità – non limitato alla soluzione delle “questioni interne” – è un’altra importante condizione per un adeguato discernimento ecclesiale. </a:t>
            </a:r>
            <a:endParaRPr lang="it-IT" dirty="0" smtClean="0"/>
          </a:p>
          <a:p>
            <a:r>
              <a:rPr lang="it-IT" dirty="0" smtClean="0"/>
              <a:t>Riscoprire in questa chiave «Laudato sì» e «Fratelli tutti»</a:t>
            </a:r>
            <a:endParaRPr lang="it-IT" dirty="0"/>
          </a:p>
        </p:txBody>
      </p:sp>
      <p:pic>
        <p:nvPicPr>
          <p:cNvPr id="10242" name="Picture 2" descr="Il Papa istituisce la Domenica della Parola di Dio • Cla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9" t="35000" r="2294" b="34003"/>
          <a:stretch/>
        </p:blipFill>
        <p:spPr bwMode="auto">
          <a:xfrm>
            <a:off x="-20992" y="2204864"/>
            <a:ext cx="4185521" cy="4670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9350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Adobe Gothic Std B" pitchFamily="34" charset="-128"/>
                <a:ea typeface="Adobe Gothic Std B" pitchFamily="34" charset="-128"/>
              </a:rPr>
              <a:t>Quali temi abbiamo individuato dalle relazioni sui cantieri di Betania a livello Diocesano?</a:t>
            </a:r>
            <a:endParaRPr lang="it-IT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16694"/>
            <a:ext cx="3707904" cy="2841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1/FORMAZIONE ALLA FEDE E ALLA VITA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661872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t-IT" sz="1800" dirty="0"/>
              <a:t>È fondamentale che le comunità ecclesiali accrescano la consapevolezza del loro compito educativo e siano sempre più attente alla formazione della persona e alla vita </a:t>
            </a:r>
            <a:r>
              <a:rPr lang="it-IT" sz="1800" dirty="0" smtClean="0"/>
              <a:t>cristiana: ruolo genitori, padrino/madrina;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800" dirty="0" smtClean="0"/>
              <a:t>Si </a:t>
            </a:r>
            <a:r>
              <a:rPr lang="it-IT" sz="1800" dirty="0"/>
              <a:t>avverte l’importanza di ripensare quest’ultima in modo maggiormente integrato e comunitario; di porre attenzione alla formazione del “credente</a:t>
            </a:r>
            <a:r>
              <a:rPr lang="it-IT" sz="1800" dirty="0" smtClean="0"/>
              <a:t>”;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800" dirty="0" smtClean="0"/>
              <a:t>di </a:t>
            </a:r>
            <a:r>
              <a:rPr lang="it-IT" sz="1800" dirty="0"/>
              <a:t>saper contrastare i rischi di prassi </a:t>
            </a:r>
            <a:r>
              <a:rPr lang="it-IT" sz="1800" dirty="0" smtClean="0"/>
              <a:t>frammentate</a:t>
            </a:r>
            <a:r>
              <a:rPr lang="it-IT" sz="1800" dirty="0"/>
              <a:t>, occasionali, poco curate, distanti dai bisogni delle persone.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68" y="2420888"/>
            <a:ext cx="43148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3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dirty="0" smtClean="0"/>
              <a:t>2/La missione come accoglienza e prossimità con le persone e il mondo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3891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Formazione sociale dei credenti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La sfida del linguaggio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Sintonizzarsi sul territorio in tutte le sue sfaccettature (emergenza ambientale, sociale  ed educativa)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21" y="1844824"/>
            <a:ext cx="4334879" cy="381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0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3/Comunione e Missione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04864"/>
            <a:ext cx="4114800" cy="43891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00000"/>
              </a:lnSpc>
            </a:pPr>
            <a:r>
              <a:rPr lang="it-IT" dirty="0" smtClean="0"/>
              <a:t>Rapporto </a:t>
            </a:r>
            <a:r>
              <a:rPr lang="it-IT" dirty="0" smtClean="0"/>
              <a:t>clero-laici-religiosi: </a:t>
            </a:r>
            <a:r>
              <a:rPr lang="it-IT" dirty="0" smtClean="0"/>
              <a:t>Il consiglio pastorale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La Forania luogo e tempo di collaborazione e sburocratizzazione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Rapporto tra i sacerdoti e le parrocchie tra di loro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Una Chiesa Ministeriale </a:t>
            </a:r>
            <a:r>
              <a:rPr lang="it-IT" dirty="0" smtClean="0"/>
              <a:t>(vocazione, vocazioni)</a:t>
            </a:r>
            <a:endParaRPr lang="it-IT" dirty="0" smtClean="0"/>
          </a:p>
          <a:p>
            <a:pPr>
              <a:lnSpc>
                <a:spcPct val="200000"/>
              </a:lnSpc>
            </a:pPr>
            <a:r>
              <a:rPr lang="it-IT" dirty="0" smtClean="0"/>
              <a:t>Formazione integrale orientata alla missione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91" y="1914525"/>
            <a:ext cx="3810000" cy="494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400" dirty="0" smtClean="0"/>
              <a:t>4/Educazione all’affettività, famiglie e fragilità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20888"/>
            <a:ext cx="4186808" cy="4176464"/>
          </a:xfrm>
        </p:spPr>
        <p:txBody>
          <a:bodyPr/>
          <a:lstStyle/>
          <a:p>
            <a:r>
              <a:rPr lang="it-IT" dirty="0"/>
              <a:t>Q</a:t>
            </a:r>
            <a:r>
              <a:rPr lang="it-IT" dirty="0" smtClean="0"/>
              <a:t>uestione giovanile e fede</a:t>
            </a:r>
          </a:p>
          <a:p>
            <a:r>
              <a:rPr lang="it-IT" dirty="0" smtClean="0"/>
              <a:t>Famiglie e fragilità affettive e relazionali</a:t>
            </a:r>
          </a:p>
          <a:p>
            <a:r>
              <a:rPr lang="it-IT" dirty="0" smtClean="0"/>
              <a:t>Discernimento pastorale e pastorale familiare(Cap. VIII </a:t>
            </a:r>
            <a:r>
              <a:rPr lang="it-IT" dirty="0" err="1" smtClean="0"/>
              <a:t>Amoris</a:t>
            </a:r>
            <a:r>
              <a:rPr lang="it-IT" dirty="0" smtClean="0"/>
              <a:t> </a:t>
            </a:r>
            <a:r>
              <a:rPr lang="it-IT" dirty="0" err="1" smtClean="0"/>
              <a:t>laetitia</a:t>
            </a:r>
            <a:r>
              <a:rPr lang="it-IT" dirty="0" smtClean="0"/>
              <a:t>) </a:t>
            </a:r>
          </a:p>
          <a:p>
            <a:r>
              <a:rPr lang="it-IT" dirty="0" smtClean="0"/>
              <a:t>Iniziazione al matrimonio cristiano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488057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9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consigli pastorali parrocchiali.</a:t>
            </a:r>
            <a:br>
              <a:rPr lang="it-IT" dirty="0" smtClean="0"/>
            </a:br>
            <a:r>
              <a:rPr lang="it-IT" dirty="0" smtClean="0"/>
              <a:t>Comunione e Corresponsabilità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Ripensare i Consigli Pastorali Parrocchiali come </a:t>
            </a:r>
            <a:r>
              <a:rPr lang="it-IT" b="1" dirty="0" smtClean="0"/>
              <a:t>Consigli di Comunità</a:t>
            </a:r>
            <a:r>
              <a:rPr lang="it-IT" dirty="0" smtClean="0"/>
              <a:t>: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dirty="0"/>
              <a:t>il Consiglio Pastorale non va pensato e strutturato come un organismo statico e chiuso, </a:t>
            </a:r>
            <a:r>
              <a:rPr lang="it-IT" b="1" dirty="0"/>
              <a:t>ma agile e osmotico nei confronti del territorio in cui insiste la parrocchia</a:t>
            </a:r>
            <a:r>
              <a:rPr lang="it-IT" dirty="0"/>
              <a:t>.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dirty="0"/>
              <a:t>programma e propone alla comunità parrocchiale le risposte adeguate e tempestive alle concrete situazioni ecclesiali e sociali, ma soprattutto immette nella comunità parrocchiale una </a:t>
            </a:r>
            <a:r>
              <a:rPr lang="it-IT" b="1" dirty="0"/>
              <a:t>processualità pastorale</a:t>
            </a:r>
            <a:r>
              <a:rPr lang="it-IT" dirty="0"/>
              <a:t> che va oltre la contingenza e i tradizionali ambiti pastorali al fine di far maturare un costante atteggiamento missionario ed evangelizzatore.</a:t>
            </a:r>
          </a:p>
          <a:p>
            <a:pPr>
              <a:buFont typeface="Wingdings" pitchFamily="2" charset="2"/>
              <a:buChar char="Ø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931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 in forania…?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468628"/>
              </p:ext>
            </p:extLst>
          </p:nvPr>
        </p:nvGraphicFramePr>
        <p:xfrm>
          <a:off x="179512" y="1556792"/>
          <a:ext cx="8856984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8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Fase sapienziale…. Concretamente.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2378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4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/>
              <a:t>Quale metodo utilizziamo?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2899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6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 cinquanta anni di Avven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3052">
            <a:off x="5378635" y="2555266"/>
            <a:ext cx="3566638" cy="23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4762872" cy="63367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[…]Diversi </a:t>
            </a:r>
            <a:r>
              <a:rPr lang="it-IT" dirty="0"/>
              <a:t>degli intervistati affermano che ciò che manca loro, dopo l’abbandono dell’esperienza religiosa, è soprattutto una comunità. L’approdo della rielaborazione dell’esperienza religiosa vissuta da ragazzi è duplice: la presa di distanza critica da un mondo cui si sentono estranei, e una fede solitaria, personale, senza comunità e senza radici, con tutti i rischi di un cristianesimo “fai da te”. 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r">
              <a:buNone/>
            </a:pPr>
            <a:r>
              <a:rPr lang="it-IT" dirty="0" smtClean="0"/>
              <a:t>Avvenire, 5 novembre 2023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57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it-IT" sz="3600" dirty="0">
              <a:solidFill>
                <a:srgbClr val="FFC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79901" y="4149080"/>
            <a:ext cx="5040232" cy="2288696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2800" b="1" dirty="0" smtClean="0">
                <a:solidFill>
                  <a:schemeClr val="bg1"/>
                </a:solidFill>
              </a:rPr>
              <a:t>Obiettivi per orientare la vita pastorale delle parrocchie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181927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S – Visita Pastorale Sinodale – Arcidioces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7" b="29110"/>
          <a:stretch/>
        </p:blipFill>
        <p:spPr bwMode="auto">
          <a:xfrm>
            <a:off x="0" y="3378281"/>
            <a:ext cx="3269316" cy="3479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Visita pastorale sinodale:</a:t>
            </a:r>
            <a:br>
              <a:rPr lang="it-IT" dirty="0" smtClean="0"/>
            </a:br>
            <a:r>
              <a:rPr lang="it-IT" dirty="0" smtClean="0"/>
              <a:t>Obiettivi di fondo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far </a:t>
            </a:r>
            <a:r>
              <a:rPr lang="it-IT" dirty="0"/>
              <a:t>crescere uno spirito di </a:t>
            </a:r>
            <a:r>
              <a:rPr lang="it-IT" b="1" dirty="0"/>
              <a:t>comunione </a:t>
            </a:r>
            <a:r>
              <a:rPr lang="it-IT" b="1" dirty="0" smtClean="0"/>
              <a:t>e corresponsabilità</a:t>
            </a:r>
            <a:r>
              <a:rPr lang="it-IT" dirty="0" smtClean="0"/>
              <a:t> </a:t>
            </a:r>
            <a:r>
              <a:rPr lang="it-IT" dirty="0"/>
              <a:t>che possa vedere </a:t>
            </a:r>
            <a:r>
              <a:rPr lang="it-IT" dirty="0" smtClean="0"/>
              <a:t>protagonisti tutti </a:t>
            </a:r>
            <a:r>
              <a:rPr lang="it-IT" dirty="0"/>
              <a:t>i soggetti e le componenti delle comunità </a:t>
            </a:r>
            <a:r>
              <a:rPr lang="it-IT" dirty="0" smtClean="0"/>
              <a:t>parrocchiali;</a:t>
            </a:r>
          </a:p>
          <a:p>
            <a:pPr algn="just"/>
            <a:r>
              <a:rPr lang="it-IT" dirty="0" smtClean="0"/>
              <a:t>ritornare </a:t>
            </a:r>
            <a:r>
              <a:rPr lang="it-IT" dirty="0"/>
              <a:t>a porci la domanda</a:t>
            </a:r>
            <a:r>
              <a:rPr lang="it-IT" dirty="0" smtClean="0"/>
              <a:t>: “</a:t>
            </a:r>
            <a:r>
              <a:rPr lang="it-IT" dirty="0"/>
              <a:t>Parrocchia cosa dici di te stessa?” dentro però un </a:t>
            </a:r>
            <a:r>
              <a:rPr lang="it-IT" b="1" dirty="0"/>
              <a:t>contesto completamente mutato sia dentro </a:t>
            </a:r>
            <a:r>
              <a:rPr lang="it-IT" b="1" dirty="0" smtClean="0"/>
              <a:t>che fuori </a:t>
            </a:r>
            <a:r>
              <a:rPr lang="it-IT" b="1" dirty="0"/>
              <a:t>della </a:t>
            </a:r>
            <a:r>
              <a:rPr lang="it-IT" b="1" dirty="0" smtClean="0"/>
              <a:t>Chiesa</a:t>
            </a:r>
            <a:r>
              <a:rPr lang="it-IT" dirty="0"/>
              <a:t>;</a:t>
            </a:r>
            <a:endParaRPr lang="it-IT" dirty="0" smtClean="0"/>
          </a:p>
          <a:p>
            <a:pPr algn="just"/>
            <a:r>
              <a:rPr lang="it-IT" b="1" dirty="0" smtClean="0"/>
              <a:t>ascoltare</a:t>
            </a:r>
            <a:r>
              <a:rPr lang="it-IT" dirty="0" smtClean="0"/>
              <a:t>, </a:t>
            </a:r>
            <a:r>
              <a:rPr lang="it-IT" b="1" dirty="0"/>
              <a:t>valutare</a:t>
            </a:r>
            <a:r>
              <a:rPr lang="it-IT" dirty="0"/>
              <a:t>, </a:t>
            </a:r>
            <a:r>
              <a:rPr lang="it-IT" b="1" dirty="0"/>
              <a:t>discernere</a:t>
            </a:r>
            <a:r>
              <a:rPr lang="it-IT" dirty="0"/>
              <a:t> e aprire </a:t>
            </a:r>
            <a:r>
              <a:rPr lang="it-IT" b="1" dirty="0"/>
              <a:t>processi</a:t>
            </a:r>
            <a:r>
              <a:rPr lang="it-IT" dirty="0"/>
              <a:t> che orientino tutta </a:t>
            </a:r>
            <a:r>
              <a:rPr lang="it-IT" dirty="0" smtClean="0"/>
              <a:t>la vita </a:t>
            </a:r>
            <a:r>
              <a:rPr lang="it-IT" dirty="0"/>
              <a:t>pastorale delle nostre parrocchie a decidere di compiere questa “scelta missionaria</a:t>
            </a:r>
            <a:r>
              <a:rPr lang="it-IT" dirty="0" smtClean="0"/>
              <a:t>”;</a:t>
            </a:r>
          </a:p>
          <a:p>
            <a:pPr algn="just"/>
            <a:r>
              <a:rPr lang="it-IT" dirty="0" smtClean="0"/>
              <a:t>Non ha le caratteristiche «classiche» della Visita pastorale. L’idea è quella di scoprire </a:t>
            </a:r>
            <a:r>
              <a:rPr lang="it-IT" b="1" dirty="0" smtClean="0"/>
              <a:t>una comunità che cammina </a:t>
            </a:r>
            <a:r>
              <a:rPr lang="it-IT" dirty="0" smtClean="0"/>
              <a:t>e prenderne coscienza in vista della missione.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66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Le fasi della visita pastorale sinodale</a:t>
            </a:r>
            <a:endParaRPr lang="it-IT" sz="4000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463943"/>
              </p:ext>
            </p:extLst>
          </p:nvPr>
        </p:nvGraphicFramePr>
        <p:xfrm>
          <a:off x="457200" y="1484784"/>
          <a:ext cx="8229600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3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3600" dirty="0" smtClean="0">
                <a:latin typeface="Lucida Handwriting" pitchFamily="66" charset="0"/>
              </a:rPr>
              <a:t>Le origini della Chiesa sono nascoste nel più profondo del mistero di Dio, lì dove da sempre è iniziato l’amore, lì dove sempre inizia e  sempre ritorna.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it-IT" sz="3600" dirty="0" smtClean="0">
              <a:latin typeface="Lucida Handwriting" pitchFamily="66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3600" dirty="0" smtClean="0">
                <a:latin typeface="Lucida Handwriting" pitchFamily="66" charset="0"/>
              </a:rPr>
              <a:t>					Bruno Forte</a:t>
            </a:r>
            <a:endParaRPr lang="it-IT" sz="3600" dirty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5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Dove ci conduce il Cammino Sinodale?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Occorre </a:t>
            </a:r>
            <a:r>
              <a:rPr lang="it-IT" dirty="0"/>
              <a:t>individuare prospettive che permettano di rinnovare le strutture parrocchiali “tradizionali” </a:t>
            </a:r>
            <a:r>
              <a:rPr lang="it-IT" b="1" dirty="0"/>
              <a:t>in chiave missionaria</a:t>
            </a:r>
            <a:r>
              <a:rPr lang="it-IT" dirty="0"/>
              <a:t>. È questo il cuore della desiderata conversione pastorale, che deve toccare l’annuncio della Parola di Dio, la vita sacramentale e la testimonianza della carità, ovvero gli ambiti essenziali nei quali la parrocchia cresce e si conforma al Mistero in cui crede</a:t>
            </a:r>
            <a:r>
              <a:rPr lang="it-IT" dirty="0" smtClean="0"/>
              <a:t>.</a:t>
            </a:r>
          </a:p>
          <a:p>
            <a:pPr algn="just"/>
            <a:r>
              <a:rPr lang="it-IT" dirty="0"/>
              <a:t>La conversione delle strutture, che la parrocchia deve proporsi, </a:t>
            </a:r>
            <a:r>
              <a:rPr lang="it-IT" b="1" dirty="0"/>
              <a:t>richiede “a monte” un cambiamento di mentalità e un rinnovamento interiore</a:t>
            </a:r>
            <a:r>
              <a:rPr lang="it-IT" dirty="0"/>
              <a:t>, soprattutto di quanti sono chiamati alla responsabilità della guida pastorale. </a:t>
            </a:r>
          </a:p>
        </p:txBody>
      </p:sp>
    </p:spTree>
    <p:extLst>
      <p:ext uri="{BB962C8B-B14F-4D97-AF65-F5344CB8AC3E}">
        <p14:creationId xmlns:p14="http://schemas.microsoft.com/office/powerpoint/2010/main" val="630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Essere Parrocchia oggi: </a:t>
            </a:r>
            <a:br>
              <a:rPr lang="it-IT" dirty="0" smtClean="0"/>
            </a:br>
            <a:r>
              <a:rPr lang="it-IT" dirty="0" smtClean="0"/>
              <a:t>la situazione attuale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parrocchia si pone come risposta a una esigenza pastorale precisa, portare il Vangelo vicino al Popolo attraverso l’annuncio della fede e la celebrazione dei sacramenti. </a:t>
            </a:r>
            <a:endParaRPr lang="it-IT" dirty="0" smtClean="0"/>
          </a:p>
          <a:p>
            <a:pPr algn="just"/>
            <a:r>
              <a:rPr lang="it-IT" dirty="0"/>
              <a:t>La configurazione territoriale della parrocchia, tuttavia, è chiamata oggi a confrontarsi con una caratteristica peculiare del mondo contemporaneo, nel quale </a:t>
            </a:r>
            <a:r>
              <a:rPr lang="it-IT" b="1" dirty="0"/>
              <a:t>l’accresciuta mobilità e la cultura digitale hanno dilatato i confini dell’esistenza</a:t>
            </a:r>
            <a:r>
              <a:rPr lang="it-IT" dirty="0" smtClean="0"/>
              <a:t>.</a:t>
            </a:r>
          </a:p>
          <a:p>
            <a:pPr algn="just"/>
            <a:r>
              <a:rPr lang="it-IT" dirty="0"/>
              <a:t>La rapidità dei cambiamenti, l’avvicendarsi dei modelli culturali, la facilità degli spostamenti e la velocità della comunicazione stanno trasformando la percezione dello spazio e del </a:t>
            </a:r>
            <a:r>
              <a:rPr lang="it-IT" dirty="0" smtClean="0"/>
              <a:t>tempo.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70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Essere Parrocchia oggi: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Sembra </a:t>
            </a:r>
            <a:r>
              <a:rPr lang="it-IT" dirty="0"/>
              <a:t>superata quindi una pastorale che mantiene il campo d’azione esclusivamente all’interno dei limiti territoriali della </a:t>
            </a:r>
            <a:r>
              <a:rPr lang="it-IT" dirty="0" smtClean="0"/>
              <a:t>parrocchia.</a:t>
            </a:r>
          </a:p>
          <a:p>
            <a:pPr algn="just"/>
            <a:r>
              <a:rPr lang="it-IT" dirty="0"/>
              <a:t>Se non vive del dinamismo spirituale proprio dell’evangelizzazione, la parrocchia corre il rischio di divenire </a:t>
            </a:r>
            <a:r>
              <a:rPr lang="it-IT" b="1" dirty="0"/>
              <a:t>autoreferenziale e di sclerotizzarsi</a:t>
            </a:r>
            <a:r>
              <a:rPr lang="it-IT" dirty="0"/>
              <a:t>, proponendo esperienze ormai prive di sapore evangelico e di mordente missionario, magari destinate solo a piccoli gruppi</a:t>
            </a:r>
            <a:r>
              <a:rPr lang="it-IT" dirty="0" smtClean="0"/>
              <a:t>.</a:t>
            </a:r>
          </a:p>
          <a:p>
            <a:pPr algn="just"/>
            <a:r>
              <a:rPr lang="it-IT" dirty="0"/>
              <a:t>Il rinnovamento dell’evangelizzazione richiede nuove attenzioni e proposte pastorali diversificate, perché la Parola di Dio e la vita sacramentale possano raggiungere tutti, in maniera coerente con lo stato di vita di ciascuno.</a:t>
            </a:r>
          </a:p>
        </p:txBody>
      </p:sp>
    </p:spTree>
    <p:extLst>
      <p:ext uri="{BB962C8B-B14F-4D97-AF65-F5344CB8AC3E}">
        <p14:creationId xmlns:p14="http://schemas.microsoft.com/office/powerpoint/2010/main" val="4029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 Parrocchia in </a:t>
            </a:r>
            <a:br>
              <a:rPr lang="it-IT" dirty="0" smtClean="0"/>
            </a:br>
            <a:r>
              <a:rPr lang="it-IT" dirty="0" smtClean="0"/>
              <a:t>«</a:t>
            </a:r>
            <a:r>
              <a:rPr lang="it-IT" dirty="0" err="1" smtClean="0"/>
              <a:t>Evangelii</a:t>
            </a:r>
            <a:r>
              <a:rPr lang="it-IT" dirty="0" smtClean="0"/>
              <a:t> </a:t>
            </a:r>
            <a:r>
              <a:rPr lang="it-IT" dirty="0" err="1" smtClean="0"/>
              <a:t>gaudium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parrocchia non è una struttura caduca; proprio perché ha una grande plasticità, può assumere forme molto diverse che richiedono la docilità e la creatività missionaria del pastore e della comunità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Sta </a:t>
            </a:r>
            <a:r>
              <a:rPr lang="it-IT" dirty="0"/>
              <a:t>in contatto con le famiglie e con la </a:t>
            </a:r>
            <a:r>
              <a:rPr lang="it-IT" dirty="0" smtClean="0"/>
              <a:t>vita </a:t>
            </a:r>
            <a:r>
              <a:rPr lang="it-IT" dirty="0"/>
              <a:t>del popolo e non diventi una struttura prolissa </a:t>
            </a:r>
            <a:r>
              <a:rPr lang="it-IT" dirty="0" smtClean="0"/>
              <a:t>separata </a:t>
            </a:r>
            <a:r>
              <a:rPr lang="it-IT" dirty="0"/>
              <a:t>dalla gente o un gruppo di eletti che guardano a se stessi</a:t>
            </a:r>
            <a:r>
              <a:rPr lang="it-IT" dirty="0" smtClean="0"/>
              <a:t>.</a:t>
            </a:r>
          </a:p>
          <a:p>
            <a:pPr algn="just"/>
            <a:r>
              <a:rPr lang="it-IT" dirty="0"/>
              <a:t>La parrocchia è presenza ecclesiale nel territorio, ambito dell’ascolto della Parola, della crescita della vita cristiana, del dialogo, dell’annuncio, della carità </a:t>
            </a:r>
            <a:r>
              <a:rPr lang="it-IT" dirty="0" smtClean="0"/>
              <a:t>generosa, </a:t>
            </a:r>
            <a:r>
              <a:rPr lang="it-IT" dirty="0"/>
              <a:t>dell’adorazione e della celebrazione.</a:t>
            </a:r>
          </a:p>
        </p:txBody>
      </p:sp>
    </p:spTree>
    <p:extLst>
      <p:ext uri="{BB962C8B-B14F-4D97-AF65-F5344CB8AC3E}">
        <p14:creationId xmlns:p14="http://schemas.microsoft.com/office/powerpoint/2010/main" val="31009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just"/>
            <a:r>
              <a:rPr lang="it-IT" b="1" dirty="0"/>
              <a:t>comunità di comunità</a:t>
            </a:r>
            <a:r>
              <a:rPr lang="it-IT" dirty="0"/>
              <a:t>, santuario dove gli </a:t>
            </a:r>
            <a:r>
              <a:rPr lang="it-IT" dirty="0" smtClean="0"/>
              <a:t>as</a:t>
            </a:r>
            <a:r>
              <a:rPr lang="it-IT" dirty="0"/>
              <a:t>s</a:t>
            </a:r>
            <a:r>
              <a:rPr lang="it-IT" dirty="0" smtClean="0"/>
              <a:t>etati </a:t>
            </a:r>
            <a:r>
              <a:rPr lang="it-IT" dirty="0"/>
              <a:t>vanno a bere per continuare a camminare, e </a:t>
            </a:r>
            <a:r>
              <a:rPr lang="it-IT" dirty="0" smtClean="0"/>
              <a:t>centro </a:t>
            </a:r>
            <a:r>
              <a:rPr lang="it-IT" dirty="0"/>
              <a:t>di costante invio missionario</a:t>
            </a:r>
            <a:r>
              <a:rPr lang="it-IT" dirty="0" smtClean="0"/>
              <a:t>.</a:t>
            </a:r>
          </a:p>
          <a:p>
            <a:pPr algn="just"/>
            <a:r>
              <a:rPr lang="it-IT" dirty="0"/>
              <a:t>In molte parti c’è un predominio dell’aspetto amministrativo su quello pastorale, come pure una </a:t>
            </a:r>
            <a:r>
              <a:rPr lang="it-IT" dirty="0" err="1"/>
              <a:t>sacramentalizzazione</a:t>
            </a:r>
            <a:r>
              <a:rPr lang="it-IT" dirty="0"/>
              <a:t> senza altre forme di evangelizzazione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34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Linee guida per la seconda fase “Sapienziale” del Cammin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252" cy="688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817</TotalTime>
  <Words>1855</Words>
  <Application>Microsoft Office PowerPoint</Application>
  <PresentationFormat>Presentazione su schermo (4:3)</PresentationFormat>
  <Paragraphs>134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Equinozio</vt:lpstr>
      <vt:lpstr>Cammino Sinodale  Fase sapienziale 2023-2024</vt:lpstr>
      <vt:lpstr>Presentazione standard di PowerPoint</vt:lpstr>
      <vt:lpstr>Presentazione standard di PowerPoint</vt:lpstr>
      <vt:lpstr> Dove ci conduce il Cammino Sinodale?</vt:lpstr>
      <vt:lpstr>Essere Parrocchia oggi:  la situazione attuale</vt:lpstr>
      <vt:lpstr>Essere Parrocchia oggi:</vt:lpstr>
      <vt:lpstr>La Parrocchia in  «Evangelii gaudium»</vt:lpstr>
      <vt:lpstr>Presentazione standard di PowerPoint</vt:lpstr>
      <vt:lpstr>Presentazione standard di PowerPoint</vt:lpstr>
      <vt:lpstr>Presentazione standard di PowerPoint</vt:lpstr>
      <vt:lpstr>Cronoprogramma del Consiglio Pastorale Diocesano</vt:lpstr>
      <vt:lpstr>Fase sapienziale: Appuntamenti diocesani</vt:lpstr>
      <vt:lpstr>Cantieri di Betania e fase sapienziale</vt:lpstr>
      <vt:lpstr>FASE SAPIENZIALE: I DISCEPOLI DI EMMAUS</vt:lpstr>
      <vt:lpstr>Lo stile di Gesù:  conversione all’ascolto</vt:lpstr>
      <vt:lpstr>Lo stile di Gesù:  conversione a Cristo</vt:lpstr>
      <vt:lpstr>Lo stile di Gesù:  conversione «al cammino»</vt:lpstr>
      <vt:lpstr>Lo stile di Gesù:  conversione all’inclusività</vt:lpstr>
      <vt:lpstr>Lo stile di Gesù:  conversione all’Eucaristia</vt:lpstr>
      <vt:lpstr>Lo stile di Gesù:  conversione alla Missione</vt:lpstr>
      <vt:lpstr>Quali temi abbiamo individuato dalle relazioni sui cantieri di Betania a livello Diocesano?</vt:lpstr>
      <vt:lpstr>1/FORMAZIONE ALLA FEDE E ALLA VITA</vt:lpstr>
      <vt:lpstr>2/La missione come accoglienza e prossimità con le persone e il mondo</vt:lpstr>
      <vt:lpstr>3/Comunione e Missione</vt:lpstr>
      <vt:lpstr>4/Educazione all’affettività, famiglie e fragilità</vt:lpstr>
      <vt:lpstr>I consigli pastorali parrocchiali. Comunione e Corresponsabilità</vt:lpstr>
      <vt:lpstr>E in forania…?</vt:lpstr>
      <vt:lpstr>Fase sapienziale…. Concretamente.</vt:lpstr>
      <vt:lpstr>Quale metodo utilizziamo?</vt:lpstr>
      <vt:lpstr>Presentazione standard di PowerPoint</vt:lpstr>
      <vt:lpstr>Visita pastorale sinodale: Obiettivi di fondo</vt:lpstr>
      <vt:lpstr>Le fasi della visita pastorale sinodale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Sandra</dc:creator>
  <cp:lastModifiedBy>Sandra</cp:lastModifiedBy>
  <cp:revision>63</cp:revision>
  <dcterms:created xsi:type="dcterms:W3CDTF">2023-10-17T16:41:10Z</dcterms:created>
  <dcterms:modified xsi:type="dcterms:W3CDTF">2023-11-26T17:02:51Z</dcterms:modified>
</cp:coreProperties>
</file>